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53"/>
  </p:notesMasterIdLst>
  <p:handoutMasterIdLst>
    <p:handoutMasterId r:id="rId54"/>
  </p:handoutMasterIdLst>
  <p:sldIdLst>
    <p:sldId id="686" r:id="rId2"/>
    <p:sldId id="800" r:id="rId3"/>
    <p:sldId id="7784" r:id="rId4"/>
    <p:sldId id="791" r:id="rId5"/>
    <p:sldId id="749" r:id="rId6"/>
    <p:sldId id="750" r:id="rId7"/>
    <p:sldId id="751" r:id="rId8"/>
    <p:sldId id="802" r:id="rId9"/>
    <p:sldId id="787" r:id="rId10"/>
    <p:sldId id="789" r:id="rId11"/>
    <p:sldId id="755" r:id="rId12"/>
    <p:sldId id="691" r:id="rId13"/>
    <p:sldId id="759" r:id="rId14"/>
    <p:sldId id="797" r:id="rId15"/>
    <p:sldId id="757" r:id="rId16"/>
    <p:sldId id="792" r:id="rId17"/>
    <p:sldId id="687" r:id="rId18"/>
    <p:sldId id="761" r:id="rId19"/>
    <p:sldId id="790" r:id="rId20"/>
    <p:sldId id="796" r:id="rId21"/>
    <p:sldId id="762" r:id="rId22"/>
    <p:sldId id="763" r:id="rId23"/>
    <p:sldId id="764" r:id="rId24"/>
    <p:sldId id="766" r:id="rId25"/>
    <p:sldId id="767" r:id="rId26"/>
    <p:sldId id="768" r:id="rId27"/>
    <p:sldId id="7785" r:id="rId28"/>
    <p:sldId id="784" r:id="rId29"/>
    <p:sldId id="717" r:id="rId30"/>
    <p:sldId id="718" r:id="rId31"/>
    <p:sldId id="719" r:id="rId32"/>
    <p:sldId id="720" r:id="rId33"/>
    <p:sldId id="721" r:id="rId34"/>
    <p:sldId id="722" r:id="rId35"/>
    <p:sldId id="725" r:id="rId36"/>
    <p:sldId id="726" r:id="rId37"/>
    <p:sldId id="727" r:id="rId38"/>
    <p:sldId id="774" r:id="rId39"/>
    <p:sldId id="775" r:id="rId40"/>
    <p:sldId id="779" r:id="rId41"/>
    <p:sldId id="781" r:id="rId42"/>
    <p:sldId id="782" r:id="rId43"/>
    <p:sldId id="783" r:id="rId44"/>
    <p:sldId id="785" r:id="rId45"/>
    <p:sldId id="786" r:id="rId46"/>
    <p:sldId id="733" r:id="rId47"/>
    <p:sldId id="798" r:id="rId48"/>
    <p:sldId id="799" r:id="rId49"/>
    <p:sldId id="803" r:id="rId50"/>
    <p:sldId id="795" r:id="rId51"/>
    <p:sldId id="804" r:id="rId52"/>
  </p:sldIdLst>
  <p:sldSz cx="9144000" cy="6858000" type="screen4x3"/>
  <p:notesSz cx="6662738" cy="9820275"/>
  <p:defaultTextStyle>
    <a:defPPr>
      <a:defRPr lang="zh-CN"/>
    </a:defPPr>
    <a:lvl1pPr algn="l" rtl="0" eaLnBrk="0" fontAlgn="base" hangingPunct="0">
      <a:spcBef>
        <a:spcPct val="0"/>
      </a:spcBef>
      <a:spcAft>
        <a:spcPct val="0"/>
      </a:spcAft>
      <a:defRPr kumimoji="1" sz="2400" b="1"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b="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b="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b="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b="1"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82"/>
    <p:restoredTop sz="94677"/>
  </p:normalViewPr>
  <p:slideViewPr>
    <p:cSldViewPr>
      <p:cViewPr varScale="1">
        <p:scale>
          <a:sx n="88" d="100"/>
          <a:sy n="88" d="100"/>
        </p:scale>
        <p:origin x="1872"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3698" name="Rectangle 2">
            <a:extLst>
              <a:ext uri="{FF2B5EF4-FFF2-40B4-BE49-F238E27FC236}">
                <a16:creationId xmlns:a16="http://schemas.microsoft.com/office/drawing/2014/main" id="{6B7C2A63-FF9F-D543-A531-D464D84AE4CC}"/>
              </a:ext>
            </a:extLst>
          </p:cNvPr>
          <p:cNvSpPr>
            <a:spLocks noGrp="1" noChangeArrowheads="1"/>
          </p:cNvSpPr>
          <p:nvPr>
            <p:ph type="hdr" sz="quarter"/>
          </p:nvPr>
        </p:nvSpPr>
        <p:spPr bwMode="auto">
          <a:xfrm>
            <a:off x="0" y="0"/>
            <a:ext cx="2887663" cy="490538"/>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eaLnBrk="1" hangingPunct="1">
              <a:spcBef>
                <a:spcPct val="0"/>
              </a:spcBef>
              <a:buClrTx/>
              <a:defRPr sz="1200" b="0">
                <a:latin typeface="Times New Roman" pitchFamily="18" charset="0"/>
                <a:ea typeface="宋体" pitchFamily="2" charset="-122"/>
                <a:cs typeface="+mn-cs"/>
              </a:defRPr>
            </a:lvl1pPr>
          </a:lstStyle>
          <a:p>
            <a:pPr>
              <a:defRPr/>
            </a:pPr>
            <a:endParaRPr lang="en-US" altLang="zh-CN"/>
          </a:p>
        </p:txBody>
      </p:sp>
      <p:sp>
        <p:nvSpPr>
          <p:cNvPr id="413699" name="Rectangle 3">
            <a:extLst>
              <a:ext uri="{FF2B5EF4-FFF2-40B4-BE49-F238E27FC236}">
                <a16:creationId xmlns:a16="http://schemas.microsoft.com/office/drawing/2014/main" id="{69E3A063-AC55-CC46-B7F0-F573958280CC}"/>
              </a:ext>
            </a:extLst>
          </p:cNvPr>
          <p:cNvSpPr>
            <a:spLocks noGrp="1" noChangeArrowheads="1"/>
          </p:cNvSpPr>
          <p:nvPr>
            <p:ph type="dt" sz="quarter" idx="1"/>
          </p:nvPr>
        </p:nvSpPr>
        <p:spPr bwMode="auto">
          <a:xfrm>
            <a:off x="3775075" y="0"/>
            <a:ext cx="2887663" cy="490538"/>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eaLnBrk="1" hangingPunct="1">
              <a:spcBef>
                <a:spcPct val="0"/>
              </a:spcBef>
              <a:buClrTx/>
              <a:defRPr sz="1200" b="0">
                <a:latin typeface="Times New Roman" pitchFamily="18" charset="0"/>
                <a:ea typeface="宋体" pitchFamily="2" charset="-122"/>
                <a:cs typeface="+mn-cs"/>
              </a:defRPr>
            </a:lvl1pPr>
          </a:lstStyle>
          <a:p>
            <a:pPr>
              <a:defRPr/>
            </a:pPr>
            <a:endParaRPr lang="en-US" altLang="zh-CN"/>
          </a:p>
        </p:txBody>
      </p:sp>
      <p:sp>
        <p:nvSpPr>
          <p:cNvPr id="413700" name="Rectangle 4">
            <a:extLst>
              <a:ext uri="{FF2B5EF4-FFF2-40B4-BE49-F238E27FC236}">
                <a16:creationId xmlns:a16="http://schemas.microsoft.com/office/drawing/2014/main" id="{B7645C13-FA7B-6A45-ABB4-3C0661E1222E}"/>
              </a:ext>
            </a:extLst>
          </p:cNvPr>
          <p:cNvSpPr>
            <a:spLocks noGrp="1" noChangeArrowheads="1"/>
          </p:cNvSpPr>
          <p:nvPr>
            <p:ph type="ftr" sz="quarter" idx="2"/>
          </p:nvPr>
        </p:nvSpPr>
        <p:spPr bwMode="auto">
          <a:xfrm>
            <a:off x="0" y="9329738"/>
            <a:ext cx="2887663" cy="490537"/>
          </a:xfrm>
          <a:prstGeom prst="rect">
            <a:avLst/>
          </a:prstGeom>
          <a:noFill/>
          <a:ln w="12700">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eaLnBrk="1" hangingPunct="1">
              <a:spcBef>
                <a:spcPct val="0"/>
              </a:spcBef>
              <a:buClrTx/>
              <a:defRPr sz="1200" b="0">
                <a:latin typeface="Times New Roman" pitchFamily="18" charset="0"/>
                <a:ea typeface="宋体" pitchFamily="2" charset="-122"/>
                <a:cs typeface="+mn-cs"/>
              </a:defRPr>
            </a:lvl1pPr>
          </a:lstStyle>
          <a:p>
            <a:pPr>
              <a:defRPr/>
            </a:pPr>
            <a:endParaRPr lang="en-US" altLang="zh-CN"/>
          </a:p>
        </p:txBody>
      </p:sp>
      <p:sp>
        <p:nvSpPr>
          <p:cNvPr id="413701" name="Rectangle 5">
            <a:extLst>
              <a:ext uri="{FF2B5EF4-FFF2-40B4-BE49-F238E27FC236}">
                <a16:creationId xmlns:a16="http://schemas.microsoft.com/office/drawing/2014/main" id="{1543E572-C2D0-A14D-BBA0-A833C7AABB16}"/>
              </a:ext>
            </a:extLst>
          </p:cNvPr>
          <p:cNvSpPr>
            <a:spLocks noGrp="1" noChangeArrowheads="1"/>
          </p:cNvSpPr>
          <p:nvPr>
            <p:ph type="sldNum" sz="quarter" idx="3"/>
          </p:nvPr>
        </p:nvSpPr>
        <p:spPr bwMode="auto">
          <a:xfrm>
            <a:off x="3775075" y="9329738"/>
            <a:ext cx="2887663" cy="490537"/>
          </a:xfrm>
          <a:prstGeom prst="rect">
            <a:avLst/>
          </a:prstGeom>
          <a:noFill/>
          <a:ln w="12700">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algn="r" eaLnBrk="1" hangingPunct="1">
              <a:defRPr sz="1200" b="0"/>
            </a:lvl1pPr>
          </a:lstStyle>
          <a:p>
            <a:fld id="{26445CC1-67EE-C147-A53E-1DCC8EDC6F6C}" type="slidenum">
              <a:rPr lang="en-US" altLang="zh-CN"/>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A536EA52-74BC-CD49-8F92-606C7CE4EF60}"/>
              </a:ext>
            </a:extLst>
          </p:cNvPr>
          <p:cNvSpPr>
            <a:spLocks noGrp="1" noChangeArrowheads="1"/>
          </p:cNvSpPr>
          <p:nvPr>
            <p:ph type="hdr" sz="quarter"/>
          </p:nvPr>
        </p:nvSpPr>
        <p:spPr bwMode="auto">
          <a:xfrm>
            <a:off x="0" y="0"/>
            <a:ext cx="2887663" cy="4905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buClrTx/>
              <a:defRPr sz="1200" b="0">
                <a:latin typeface="Times New Roman" pitchFamily="18" charset="0"/>
                <a:ea typeface="宋体" pitchFamily="2" charset="-122"/>
                <a:cs typeface="+mn-cs"/>
              </a:defRPr>
            </a:lvl1pPr>
          </a:lstStyle>
          <a:p>
            <a:pPr>
              <a:defRPr/>
            </a:pPr>
            <a:endParaRPr lang="en-US" altLang="zh-CN"/>
          </a:p>
        </p:txBody>
      </p:sp>
      <p:sp>
        <p:nvSpPr>
          <p:cNvPr id="30723" name="Rectangle 3">
            <a:extLst>
              <a:ext uri="{FF2B5EF4-FFF2-40B4-BE49-F238E27FC236}">
                <a16:creationId xmlns:a16="http://schemas.microsoft.com/office/drawing/2014/main" id="{164A6357-F19E-C244-89F0-9985E238E03F}"/>
              </a:ext>
            </a:extLst>
          </p:cNvPr>
          <p:cNvSpPr>
            <a:spLocks noGrp="1" noChangeArrowheads="1"/>
          </p:cNvSpPr>
          <p:nvPr>
            <p:ph type="dt" idx="1"/>
          </p:nvPr>
        </p:nvSpPr>
        <p:spPr bwMode="auto">
          <a:xfrm>
            <a:off x="3775075" y="0"/>
            <a:ext cx="2887663" cy="4905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buClrTx/>
              <a:defRPr sz="1200" b="0">
                <a:latin typeface="Times New Roman" pitchFamily="18" charset="0"/>
                <a:ea typeface="宋体" pitchFamily="2" charset="-122"/>
                <a:cs typeface="+mn-cs"/>
              </a:defRPr>
            </a:lvl1pPr>
          </a:lstStyle>
          <a:p>
            <a:pPr>
              <a:defRPr/>
            </a:pPr>
            <a:endParaRPr lang="en-US" altLang="zh-CN"/>
          </a:p>
        </p:txBody>
      </p:sp>
      <p:sp>
        <p:nvSpPr>
          <p:cNvPr id="17412" name="Rectangle 4">
            <a:extLst>
              <a:ext uri="{FF2B5EF4-FFF2-40B4-BE49-F238E27FC236}">
                <a16:creationId xmlns:a16="http://schemas.microsoft.com/office/drawing/2014/main" id="{F5E61103-6A4A-DBB4-1849-0440F29EFB38}"/>
              </a:ext>
            </a:extLst>
          </p:cNvPr>
          <p:cNvSpPr>
            <a:spLocks noGrp="1" noRot="1" noChangeAspect="1" noChangeArrowheads="1" noTextEdit="1"/>
          </p:cNvSpPr>
          <p:nvPr>
            <p:ph type="sldImg" idx="2"/>
          </p:nvPr>
        </p:nvSpPr>
        <p:spPr bwMode="auto">
          <a:xfrm>
            <a:off x="877888" y="736600"/>
            <a:ext cx="4910137" cy="3683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a:extLst>
              <a:ext uri="{FF2B5EF4-FFF2-40B4-BE49-F238E27FC236}">
                <a16:creationId xmlns:a16="http://schemas.microsoft.com/office/drawing/2014/main" id="{3DD6E889-458B-1E4F-AA60-13AD910D0A44}"/>
              </a:ext>
            </a:extLst>
          </p:cNvPr>
          <p:cNvSpPr>
            <a:spLocks noGrp="1" noChangeArrowheads="1"/>
          </p:cNvSpPr>
          <p:nvPr>
            <p:ph type="body" sz="quarter" idx="3"/>
          </p:nvPr>
        </p:nvSpPr>
        <p:spPr bwMode="auto">
          <a:xfrm>
            <a:off x="889000" y="4664075"/>
            <a:ext cx="4884738" cy="4419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30726" name="Rectangle 6">
            <a:extLst>
              <a:ext uri="{FF2B5EF4-FFF2-40B4-BE49-F238E27FC236}">
                <a16:creationId xmlns:a16="http://schemas.microsoft.com/office/drawing/2014/main" id="{5F9793E6-B000-DA4A-968D-3C6CEE0031D9}"/>
              </a:ext>
            </a:extLst>
          </p:cNvPr>
          <p:cNvSpPr>
            <a:spLocks noGrp="1" noChangeArrowheads="1"/>
          </p:cNvSpPr>
          <p:nvPr>
            <p:ph type="ftr" sz="quarter" idx="4"/>
          </p:nvPr>
        </p:nvSpPr>
        <p:spPr bwMode="auto">
          <a:xfrm>
            <a:off x="0" y="9329738"/>
            <a:ext cx="2887663" cy="4905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spcBef>
                <a:spcPct val="0"/>
              </a:spcBef>
              <a:buClrTx/>
              <a:defRPr sz="1200" b="0">
                <a:latin typeface="Times New Roman" pitchFamily="18" charset="0"/>
                <a:ea typeface="宋体" pitchFamily="2" charset="-122"/>
                <a:cs typeface="+mn-cs"/>
              </a:defRPr>
            </a:lvl1pPr>
          </a:lstStyle>
          <a:p>
            <a:pPr>
              <a:defRPr/>
            </a:pPr>
            <a:endParaRPr lang="en-US" altLang="zh-CN"/>
          </a:p>
        </p:txBody>
      </p:sp>
      <p:sp>
        <p:nvSpPr>
          <p:cNvPr id="30727" name="Rectangle 7">
            <a:extLst>
              <a:ext uri="{FF2B5EF4-FFF2-40B4-BE49-F238E27FC236}">
                <a16:creationId xmlns:a16="http://schemas.microsoft.com/office/drawing/2014/main" id="{5D7DA212-2AA8-904E-933C-0AC9869B13FA}"/>
              </a:ext>
            </a:extLst>
          </p:cNvPr>
          <p:cNvSpPr>
            <a:spLocks noGrp="1" noChangeArrowheads="1"/>
          </p:cNvSpPr>
          <p:nvPr>
            <p:ph type="sldNum" sz="quarter" idx="5"/>
          </p:nvPr>
        </p:nvSpPr>
        <p:spPr bwMode="auto">
          <a:xfrm>
            <a:off x="3775075" y="9329738"/>
            <a:ext cx="2887663" cy="4905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b="0"/>
            </a:lvl1pPr>
          </a:lstStyle>
          <a:p>
            <a:fld id="{5EFE6909-5311-3D46-BB01-08568F733E38}"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宋体" charset="0"/>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baike.baidu.com/view/788566.htm"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baike.baidu.com/view/2120589.htm"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dirty="0"/>
              <a:t>本</a:t>
            </a:r>
            <a:r>
              <a:rPr kumimoji="1" lang="zh-CN" sz="2000" dirty="0">
                <a:latin typeface="+mn-ea"/>
                <a:ea typeface="+mn-ea"/>
              </a:rPr>
              <a:t>团队将以</a:t>
            </a:r>
            <a:r>
              <a:rPr kumimoji="1" lang="zh-CN" altLang="en-US" sz="2000" dirty="0">
                <a:latin typeface="+mn-ea"/>
                <a:ea typeface="+mn-ea"/>
              </a:rPr>
              <a:t>建设</a:t>
            </a:r>
            <a:r>
              <a:rPr kumimoji="1" lang="zh-CN" altLang="zh-CN" sz="2000" kern="1200" baseline="0" dirty="0">
                <a:solidFill>
                  <a:schemeClr val="tx1"/>
                </a:solidFill>
                <a:latin typeface="+mn-ea"/>
                <a:ea typeface="宋体" panose="02010600030101010101" pitchFamily="2" charset="-122"/>
                <a:cs typeface="宋体" panose="02010600030101010101" pitchFamily="2" charset="-122"/>
              </a:rPr>
              <a:t>网络空间安全</a:t>
            </a:r>
            <a:r>
              <a:rPr kumimoji="1" lang="zh-CN" altLang="en-US" sz="2000" kern="1200" baseline="0" dirty="0">
                <a:solidFill>
                  <a:schemeClr val="tx1"/>
                </a:solidFill>
                <a:latin typeface="+mn-ea"/>
                <a:ea typeface="宋体" panose="02010600030101010101" pitchFamily="2" charset="-122"/>
                <a:cs typeface="宋体" panose="02010600030101010101" pitchFamily="2" charset="-122"/>
              </a:rPr>
              <a:t>学科</a:t>
            </a:r>
            <a:r>
              <a:rPr kumimoji="1" lang="zh-CN" altLang="zh-CN" sz="2000" kern="1200" baseline="0" dirty="0">
                <a:solidFill>
                  <a:schemeClr val="tx1"/>
                </a:solidFill>
                <a:latin typeface="+mn-ea"/>
                <a:ea typeface="宋体" panose="02010600030101010101" pitchFamily="2" charset="-122"/>
                <a:cs typeface="宋体" panose="02010600030101010101" pitchFamily="2" charset="-122"/>
              </a:rPr>
              <a:t>下的二级学科</a:t>
            </a:r>
            <a:r>
              <a:rPr kumimoji="1" lang="zh-CN" altLang="en-US" sz="2000" kern="1200" baseline="0" dirty="0">
                <a:solidFill>
                  <a:schemeClr val="tx1"/>
                </a:solidFill>
                <a:latin typeface="+mn-ea"/>
                <a:ea typeface="宋体" panose="02010600030101010101" pitchFamily="2" charset="-122"/>
                <a:cs typeface="宋体" panose="02010600030101010101" pitchFamily="2" charset="-122"/>
              </a:rPr>
              <a:t>“内容安全”为目标，以网络开源</a:t>
            </a:r>
            <a:r>
              <a:rPr kumimoji="1" lang="zh-CN" sz="2000" dirty="0">
                <a:latin typeface="+mn-ea"/>
                <a:ea typeface="+mn-ea"/>
              </a:rPr>
              <a:t>情报</a:t>
            </a:r>
            <a:r>
              <a:rPr kumimoji="1" lang="zh-CN" altLang="en-US" sz="2000" dirty="0">
                <a:latin typeface="+mn-ea"/>
                <a:ea typeface="+mn-ea"/>
              </a:rPr>
              <a:t>技术为应用领域，从学科建设和应用落地</a:t>
            </a:r>
            <a:r>
              <a:rPr kumimoji="1" lang="en-US" altLang="zh-CN" sz="2000" dirty="0">
                <a:latin typeface="+mn-ea"/>
                <a:ea typeface="+mn-ea"/>
              </a:rPr>
              <a:t>2</a:t>
            </a:r>
            <a:r>
              <a:rPr kumimoji="1" lang="zh-CN" altLang="en-US" sz="2000" dirty="0">
                <a:latin typeface="+mn-ea"/>
                <a:ea typeface="+mn-ea"/>
              </a:rPr>
              <a:t>个方面，拟定了未来</a:t>
            </a:r>
            <a:r>
              <a:rPr kumimoji="1" lang="en-US" altLang="zh-CN" sz="2000" dirty="0">
                <a:latin typeface="+mn-ea"/>
                <a:ea typeface="+mn-ea"/>
              </a:rPr>
              <a:t>5</a:t>
            </a:r>
            <a:r>
              <a:rPr kumimoji="1" lang="zh-CN" altLang="en-US" sz="2000" dirty="0">
                <a:latin typeface="+mn-ea"/>
                <a:ea typeface="+mn-ea"/>
              </a:rPr>
              <a:t>年的研究目标如下：</a:t>
            </a:r>
            <a:endParaRPr kumimoji="1" lang="en-US" altLang="zh-CN" sz="2000" dirty="0">
              <a:latin typeface="+mn-ea"/>
              <a:ea typeface="+mn-ea"/>
            </a:endParaRPr>
          </a:p>
          <a:p>
            <a:endParaRPr kumimoji="1" lang="zh-CN" sz="2000" dirty="0">
              <a:latin typeface="+mn-ea"/>
              <a:ea typeface="+mn-ea"/>
            </a:endParaRPr>
          </a:p>
          <a:p>
            <a:r>
              <a:rPr kumimoji="1" lang="zh-CN" sz="2000" dirty="0">
                <a:latin typeface="+mn-ea"/>
                <a:ea typeface="+mn-ea"/>
              </a:rPr>
              <a:t>团队在未来</a:t>
            </a:r>
            <a:r>
              <a:rPr kumimoji="1" lang="en-US" altLang="zh-CN" sz="2000" dirty="0">
                <a:latin typeface="+mn-ea"/>
                <a:ea typeface="+mn-ea"/>
              </a:rPr>
              <a:t>5</a:t>
            </a:r>
            <a:r>
              <a:rPr kumimoji="1" lang="zh-CN" altLang="en-US" sz="2000" dirty="0">
                <a:latin typeface="+mn-ea"/>
                <a:ea typeface="+mn-ea"/>
              </a:rPr>
              <a:t>年的研究目标包括如下几个方面：</a:t>
            </a:r>
          </a:p>
          <a:p>
            <a:endParaRPr kumimoji="1" lang="zh-CN" altLang="en-US" sz="2000" dirty="0">
              <a:latin typeface="+mn-ea"/>
              <a:ea typeface="+mn-ea"/>
            </a:endParaRPr>
          </a:p>
          <a:p>
            <a:r>
              <a:rPr kumimoji="1" lang="en-US" altLang="zh-CN" sz="2000" dirty="0">
                <a:latin typeface="+mn-ea"/>
                <a:ea typeface="+mn-ea"/>
              </a:rPr>
              <a:t>1</a:t>
            </a:r>
            <a:r>
              <a:rPr kumimoji="1" lang="zh-CN" altLang="en-US" sz="2000" dirty="0">
                <a:latin typeface="+mn-ea"/>
                <a:ea typeface="+mn-ea"/>
              </a:rPr>
              <a:t>，建立优势学科，通过将科技情报技术与医学科学相结合，期望在</a:t>
            </a:r>
            <a:r>
              <a:rPr kumimoji="1" lang="en-US" altLang="zh-CN" sz="2000" dirty="0">
                <a:latin typeface="+mn-ea"/>
                <a:ea typeface="+mn-ea"/>
              </a:rPr>
              <a:t>Nature</a:t>
            </a:r>
            <a:r>
              <a:rPr kumimoji="1" lang="zh-CN" altLang="en-US" sz="2000" dirty="0">
                <a:latin typeface="+mn-ea"/>
                <a:ea typeface="+mn-ea"/>
              </a:rPr>
              <a:t>、</a:t>
            </a:r>
            <a:r>
              <a:rPr kumimoji="1" lang="en-US" altLang="zh-CN" sz="2000" dirty="0">
                <a:latin typeface="+mn-ea"/>
                <a:ea typeface="+mn-ea"/>
              </a:rPr>
              <a:t>Science</a:t>
            </a:r>
            <a:r>
              <a:rPr kumimoji="1" lang="zh-CN" altLang="en-US" sz="2000" dirty="0">
                <a:latin typeface="+mn-ea"/>
                <a:ea typeface="+mn-ea"/>
              </a:rPr>
              <a:t>子刊上发表有影响力工作。以前期获得的省部级</a:t>
            </a:r>
            <a:r>
              <a:rPr kumimoji="1" lang="en-US" altLang="zh-CN" sz="2000" dirty="0">
                <a:latin typeface="+mn-ea"/>
                <a:ea typeface="+mn-ea"/>
              </a:rPr>
              <a:t>1</a:t>
            </a:r>
            <a:r>
              <a:rPr kumimoji="1" lang="zh-CN" altLang="en-US" sz="2000" dirty="0">
                <a:latin typeface="+mn-ea"/>
                <a:ea typeface="+mn-ea"/>
              </a:rPr>
              <a:t>等奖为基础，力争能申报国家科技奖。</a:t>
            </a:r>
          </a:p>
          <a:p>
            <a:r>
              <a:rPr kumimoji="1" lang="en-US" altLang="zh-CN" sz="2000" dirty="0">
                <a:latin typeface="+mn-ea"/>
                <a:ea typeface="+mn-ea"/>
              </a:rPr>
              <a:t>2</a:t>
            </a:r>
            <a:r>
              <a:rPr kumimoji="1" lang="zh-CN" altLang="en-US" sz="2000" dirty="0">
                <a:latin typeface="+mn-ea"/>
                <a:ea typeface="+mn-ea"/>
              </a:rPr>
              <a:t>，建设优秀课程，通过开设《网络内容安全》课程，打造精品课程。</a:t>
            </a:r>
          </a:p>
          <a:p>
            <a:r>
              <a:rPr kumimoji="1" lang="en-US" altLang="zh-CN" sz="2000" dirty="0">
                <a:latin typeface="+mn-ea"/>
                <a:ea typeface="+mn-ea"/>
              </a:rPr>
              <a:t>3</a:t>
            </a:r>
            <a:r>
              <a:rPr kumimoji="1" lang="zh-CN" altLang="en-US" sz="2000" dirty="0">
                <a:latin typeface="+mn-ea"/>
                <a:ea typeface="+mn-ea"/>
              </a:rPr>
              <a:t>，培养优秀人才，通过申报国家人才计划，打造优秀人才梯队。</a:t>
            </a:r>
          </a:p>
          <a:p>
            <a:r>
              <a:rPr kumimoji="1" lang="en-US" altLang="zh-CN" sz="2000" dirty="0">
                <a:latin typeface="+mn-ea"/>
                <a:ea typeface="+mn-ea"/>
              </a:rPr>
              <a:t>4</a:t>
            </a:r>
            <a:r>
              <a:rPr kumimoji="1" lang="zh-CN" altLang="en-US" sz="2000" dirty="0">
                <a:latin typeface="+mn-ea"/>
                <a:ea typeface="+mn-ea"/>
              </a:rPr>
              <a:t>，面向国家重大需求，牵头重大专项，例如，主持科技部重大货重点研发专项。</a:t>
            </a:r>
          </a:p>
          <a:p>
            <a:r>
              <a:rPr kumimoji="1" lang="en-US" altLang="zh-CN" sz="2000" dirty="0">
                <a:latin typeface="+mn-ea"/>
                <a:ea typeface="+mn-ea"/>
              </a:rPr>
              <a:t>5</a:t>
            </a:r>
            <a:r>
              <a:rPr kumimoji="1" lang="zh-CN" altLang="en-US" sz="2000" dirty="0">
                <a:latin typeface="+mn-ea"/>
                <a:ea typeface="+mn-ea"/>
              </a:rPr>
              <a:t>，研发开源情报产品，并推广在国家重要领域的应用，加强技术产业化转移，实现显著的经济效益，实现开源情报产业化；</a:t>
            </a:r>
          </a:p>
          <a:p>
            <a:r>
              <a:rPr kumimoji="1" lang="en-US" altLang="zh-CN" sz="2000" dirty="0">
                <a:latin typeface="+mn-ea"/>
                <a:ea typeface="+mn-ea"/>
              </a:rPr>
              <a:t>6</a:t>
            </a:r>
            <a:r>
              <a:rPr kumimoji="1" lang="zh-CN" altLang="en-US" sz="2000" dirty="0">
                <a:latin typeface="+mn-ea"/>
                <a:ea typeface="+mn-ea"/>
              </a:rPr>
              <a:t>，以组织中文信息学会下的开源情报专委会为依托，引领我国开源情报技术的研究。</a:t>
            </a:r>
          </a:p>
        </p:txBody>
      </p:sp>
      <p:sp>
        <p:nvSpPr>
          <p:cNvPr id="4" name="灯片编号占位符 3"/>
          <p:cNvSpPr>
            <a:spLocks noGrp="1"/>
          </p:cNvSpPr>
          <p:nvPr>
            <p:ph type="sldNum" sz="quarter" idx="5"/>
          </p:nvPr>
        </p:nvSpPr>
        <p:spPr/>
        <p:txBody>
          <a:bodyPr/>
          <a:lstStyle/>
          <a:p>
            <a:pPr>
              <a:defRPr/>
            </a:pPr>
            <a:fld id="{30077FA9-2A4C-7542-A277-15A7C219490C}" type="slidenum">
              <a:rPr lang="zh-CN" altLang="en-US" smtClean="0"/>
              <a:t>3</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幻灯片图像占位符 1">
            <a:extLst>
              <a:ext uri="{FF2B5EF4-FFF2-40B4-BE49-F238E27FC236}">
                <a16:creationId xmlns:a16="http://schemas.microsoft.com/office/drawing/2014/main" id="{20B67ECA-733D-64A3-FECD-220C75A888C0}"/>
              </a:ext>
            </a:extLst>
          </p:cNvPr>
          <p:cNvSpPr>
            <a:spLocks noGrp="1" noRot="1" noChangeAspect="1" noChangeArrowheads="1" noTextEdit="1"/>
          </p:cNvSpPr>
          <p:nvPr>
            <p:ph type="sldImg"/>
          </p:nvPr>
        </p:nvSpPr>
        <p:spPr>
          <a:ln/>
        </p:spPr>
      </p:sp>
      <p:sp>
        <p:nvSpPr>
          <p:cNvPr id="57346" name="备注占位符 2">
            <a:extLst>
              <a:ext uri="{FF2B5EF4-FFF2-40B4-BE49-F238E27FC236}">
                <a16:creationId xmlns:a16="http://schemas.microsoft.com/office/drawing/2014/main" id="{52AE0BFD-5F27-1C80-75F5-6B34C8CE0A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7347" name="灯片编号占位符 3">
            <a:extLst>
              <a:ext uri="{FF2B5EF4-FFF2-40B4-BE49-F238E27FC236}">
                <a16:creationId xmlns:a16="http://schemas.microsoft.com/office/drawing/2014/main" id="{153CD1DD-7AA6-EC4F-4AAD-218A5D681D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fld id="{6BDE5BDB-7B44-9B43-9B54-F520ACC95691}" type="slidenum">
              <a:rPr lang="en-US" altLang="zh-CN" sz="1200" b="0"/>
              <a:pPr/>
              <a:t>31</a:t>
            </a:fld>
            <a:endParaRPr lang="en-US" altLang="zh-CN" sz="1200" b="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幻灯片图像占位符 1">
            <a:extLst>
              <a:ext uri="{FF2B5EF4-FFF2-40B4-BE49-F238E27FC236}">
                <a16:creationId xmlns:a16="http://schemas.microsoft.com/office/drawing/2014/main" id="{E21BB06B-AE4B-BB64-38DF-ED24994B7000}"/>
              </a:ext>
            </a:extLst>
          </p:cNvPr>
          <p:cNvSpPr>
            <a:spLocks noGrp="1" noRot="1" noChangeAspect="1" noChangeArrowheads="1" noTextEdit="1"/>
          </p:cNvSpPr>
          <p:nvPr>
            <p:ph type="sldImg"/>
          </p:nvPr>
        </p:nvSpPr>
        <p:spPr>
          <a:ln/>
        </p:spPr>
      </p:sp>
      <p:sp>
        <p:nvSpPr>
          <p:cNvPr id="59394" name="备注占位符 2">
            <a:extLst>
              <a:ext uri="{FF2B5EF4-FFF2-40B4-BE49-F238E27FC236}">
                <a16:creationId xmlns:a16="http://schemas.microsoft.com/office/drawing/2014/main" id="{BEC574F5-8025-4F99-E32B-AB2CCC3727D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9395" name="灯片编号占位符 3">
            <a:extLst>
              <a:ext uri="{FF2B5EF4-FFF2-40B4-BE49-F238E27FC236}">
                <a16:creationId xmlns:a16="http://schemas.microsoft.com/office/drawing/2014/main" id="{C99A0F5A-2F51-2B1C-7C44-5B0338B243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fld id="{C89C25FC-9225-584D-AC66-9FAD289ABF30}" type="slidenum">
              <a:rPr lang="en-US" altLang="zh-CN" sz="1200" b="0"/>
              <a:pPr/>
              <a:t>32</a:t>
            </a:fld>
            <a:endParaRPr lang="en-US" altLang="zh-CN" sz="1200" b="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a:extLst>
              <a:ext uri="{FF2B5EF4-FFF2-40B4-BE49-F238E27FC236}">
                <a16:creationId xmlns:a16="http://schemas.microsoft.com/office/drawing/2014/main" id="{5FB32830-E426-6743-4EF0-4FACD8FF50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fld id="{73D72553-18CF-9C44-B546-7CA99D2E526F}" type="slidenum">
              <a:rPr lang="en-US" altLang="zh-CN" sz="1200" b="0"/>
              <a:pPr/>
              <a:t>12</a:t>
            </a:fld>
            <a:endParaRPr lang="en-US" altLang="zh-CN" sz="1200" b="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F6B6861C-441C-1238-8822-C898163AA610}"/>
              </a:ext>
            </a:extLst>
          </p:cNvPr>
          <p:cNvSpPr>
            <a:spLocks noGrp="1" noRot="1" noChangeAspect="1" noChangeArrowheads="1" noTextEdit="1"/>
          </p:cNvSpPr>
          <p:nvPr>
            <p:ph type="sldImg"/>
          </p:nvPr>
        </p:nvSpPr>
        <p:spPr>
          <a:ln/>
        </p:spPr>
      </p:sp>
      <p:sp>
        <p:nvSpPr>
          <p:cNvPr id="32770" name="Rectangle 3">
            <a:extLst>
              <a:ext uri="{FF2B5EF4-FFF2-40B4-BE49-F238E27FC236}">
                <a16:creationId xmlns:a16="http://schemas.microsoft.com/office/drawing/2014/main" id="{86FBE9C9-5424-5921-FB96-749E1C2295C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冯诺依曼</a:t>
            </a:r>
            <a:r>
              <a:rPr lang="en-US" altLang="zh-CN"/>
              <a:t>2</a:t>
            </a:r>
            <a:r>
              <a:rPr lang="zh-CN" altLang="en-US"/>
              <a:t>点核心，</a:t>
            </a:r>
            <a:r>
              <a:rPr lang="zh-CN" altLang="en-US">
                <a:hlinkClick r:id="rId3"/>
              </a:rPr>
              <a:t>数字计算机</a:t>
            </a:r>
            <a:r>
              <a:rPr lang="zh-CN" altLang="en-US"/>
              <a:t>的数制采用二进制；计算机按照程序</a:t>
            </a:r>
            <a:r>
              <a:rPr lang="zh-CN" altLang="en-US">
                <a:hlinkClick r:id="rId4"/>
              </a:rPr>
              <a:t>顺序执行</a:t>
            </a:r>
            <a:r>
              <a:rPr lang="zh-CN" altLang="en-US"/>
              <a:t> 。</a:t>
            </a:r>
            <a:endParaRPr lang="en-US" altLang="zh-CN"/>
          </a:p>
          <a:p>
            <a:r>
              <a:rPr lang="zh-CN" altLang="en-US"/>
              <a:t>虚拟的图灵计算机。</a:t>
            </a:r>
            <a:endParaRPr lang="en-US" altLang="zh-CN"/>
          </a:p>
          <a:p>
            <a:r>
              <a:rPr lang="en-US" altLang="zh-CN"/>
              <a:t>1.</a:t>
            </a:r>
            <a:r>
              <a:rPr lang="zh-CN" altLang="en-US"/>
              <a:t>一条无限长的纸带 </a:t>
            </a:r>
            <a:r>
              <a:rPr lang="en-US" altLang="zh-CN" b="1"/>
              <a:t>TAPE</a:t>
            </a:r>
            <a:r>
              <a:rPr lang="zh-CN" altLang="en-US"/>
              <a:t>。纸带被划分为一个接一个的小格子，每个格子上包含一个来自有限字母表的符号，字母表中有一个特殊的符号 表示空白。纸带上的格子从左到右依此被编号为 </a:t>
            </a:r>
            <a:r>
              <a:rPr lang="en-US" altLang="zh-CN"/>
              <a:t>0,1,2,... </a:t>
            </a:r>
            <a:r>
              <a:rPr lang="zh-CN" altLang="en-US"/>
              <a:t>，纸带的右端可以无限伸展。</a:t>
            </a:r>
          </a:p>
          <a:p>
            <a:r>
              <a:rPr lang="en-US" altLang="zh-CN"/>
              <a:t>2.</a:t>
            </a:r>
            <a:r>
              <a:rPr lang="zh-CN" altLang="en-US"/>
              <a:t>一个读写头 </a:t>
            </a:r>
            <a:r>
              <a:rPr lang="en-US" altLang="zh-CN" b="1"/>
              <a:t>HEAD</a:t>
            </a:r>
            <a:r>
              <a:rPr lang="zh-CN" altLang="en-US"/>
              <a:t>。该读写头可以在纸带上左右移动，它能读出当前所指的格子上的符号，并能改变当前格子上的符号。</a:t>
            </a:r>
          </a:p>
          <a:p>
            <a:r>
              <a:rPr lang="en-US" altLang="zh-CN"/>
              <a:t>3.</a:t>
            </a:r>
            <a:r>
              <a:rPr lang="zh-CN" altLang="en-US"/>
              <a:t>一套控制规则 </a:t>
            </a:r>
            <a:r>
              <a:rPr lang="en-US" altLang="zh-CN" b="1"/>
              <a:t>TABLE</a:t>
            </a:r>
            <a:r>
              <a:rPr lang="zh-CN" altLang="en-US"/>
              <a:t>。它根据当前机器所处的状态以及当前读写头所指的格子上的符号来确定读写头下一步的动作，并改变状态寄存器的值，令机器进入一个新的状态。</a:t>
            </a:r>
          </a:p>
          <a:p>
            <a:r>
              <a:rPr lang="en-US" altLang="zh-CN"/>
              <a:t>4.</a:t>
            </a:r>
            <a:r>
              <a:rPr lang="zh-CN" altLang="en-US"/>
              <a:t>一个</a:t>
            </a:r>
            <a:r>
              <a:rPr lang="zh-CN" altLang="en-US" b="1"/>
              <a:t>状态寄存器</a:t>
            </a:r>
            <a:r>
              <a:rPr lang="zh-CN" altLang="en-US"/>
              <a:t>。它用来保存图灵机当前所处的状态。图灵机的所有可能状态的数目是有限的，并且有一个特殊的状态，称为停机状态。</a:t>
            </a:r>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D0E58D97-5C9D-674F-57B8-5775BBD482EC}"/>
              </a:ext>
            </a:extLst>
          </p:cNvPr>
          <p:cNvSpPr>
            <a:spLocks noGrp="1" noRot="1" noChangeAspect="1" noChangeArrowheads="1" noTextEdit="1"/>
          </p:cNvSpPr>
          <p:nvPr>
            <p:ph type="sldImg"/>
          </p:nvPr>
        </p:nvSpPr>
        <p:spPr>
          <a:ln/>
        </p:spPr>
      </p:sp>
      <p:sp>
        <p:nvSpPr>
          <p:cNvPr id="36866" name="Rectangle 3">
            <a:extLst>
              <a:ext uri="{FF2B5EF4-FFF2-40B4-BE49-F238E27FC236}">
                <a16:creationId xmlns:a16="http://schemas.microsoft.com/office/drawing/2014/main" id="{EB20684B-888B-2BBB-BE69-CB117E155C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endParaRPr kumimoji="0" lang="zh-CN" altLang="en-US" b="1">
              <a:solidFill>
                <a:schemeClr val="tx2"/>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13A18D60-9C02-FF55-9282-7A776F9A6B7F}"/>
              </a:ext>
            </a:extLst>
          </p:cNvPr>
          <p:cNvSpPr txBox="1">
            <a:spLocks noGrp="1" noChangeArrowheads="1"/>
          </p:cNvSpPr>
          <p:nvPr/>
        </p:nvSpPr>
        <p:spPr bwMode="auto">
          <a:xfrm>
            <a:off x="3775075" y="9329738"/>
            <a:ext cx="2887663"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r" eaLnBrk="1" hangingPunct="1"/>
            <a:fld id="{67C7532B-0EDB-394B-92B8-4660FA1A7128}" type="slidenum">
              <a:rPr lang="en-US" altLang="zh-CN" sz="1200" b="0"/>
              <a:pPr algn="r" eaLnBrk="1" hangingPunct="1"/>
              <a:t>21</a:t>
            </a:fld>
            <a:endParaRPr lang="en-US" altLang="zh-CN" sz="1200" b="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830F89B7-8132-703B-D006-B296AD118E29}"/>
              </a:ext>
            </a:extLst>
          </p:cNvPr>
          <p:cNvSpPr txBox="1">
            <a:spLocks noGrp="1" noChangeArrowheads="1"/>
          </p:cNvSpPr>
          <p:nvPr/>
        </p:nvSpPr>
        <p:spPr bwMode="auto">
          <a:xfrm>
            <a:off x="3775075" y="9329738"/>
            <a:ext cx="2887663"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r" eaLnBrk="1" hangingPunct="1"/>
            <a:fld id="{92BFFF45-849E-4745-BD34-125D4CFDE127}" type="slidenum">
              <a:rPr lang="en-US" altLang="zh-CN" sz="1200" b="0"/>
              <a:pPr algn="r" eaLnBrk="1" hangingPunct="1"/>
              <a:t>22</a:t>
            </a:fld>
            <a:endParaRPr lang="en-US" altLang="zh-CN" sz="1200" b="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a:extLst>
              <a:ext uri="{FF2B5EF4-FFF2-40B4-BE49-F238E27FC236}">
                <a16:creationId xmlns:a16="http://schemas.microsoft.com/office/drawing/2014/main" id="{5DF9E971-8483-9DA6-0308-7AD61FB2A802}"/>
              </a:ext>
            </a:extLst>
          </p:cNvPr>
          <p:cNvSpPr txBox="1">
            <a:spLocks noGrp="1" noChangeArrowheads="1"/>
          </p:cNvSpPr>
          <p:nvPr/>
        </p:nvSpPr>
        <p:spPr bwMode="auto">
          <a:xfrm>
            <a:off x="3775075" y="9329738"/>
            <a:ext cx="2887663"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r" eaLnBrk="1" hangingPunct="1"/>
            <a:fld id="{93F93406-A0AA-E649-B340-B85B47814E0A}" type="slidenum">
              <a:rPr lang="en-US" altLang="zh-CN" sz="1200" b="0"/>
              <a:pPr algn="r" eaLnBrk="1" hangingPunct="1"/>
              <a:t>24</a:t>
            </a:fld>
            <a:endParaRPr lang="en-US" altLang="zh-CN" sz="1200" b="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27F5F105-2AB8-2E69-13E3-5DD950E9B794}"/>
              </a:ext>
            </a:extLst>
          </p:cNvPr>
          <p:cNvSpPr txBox="1">
            <a:spLocks noGrp="1" noChangeArrowheads="1"/>
          </p:cNvSpPr>
          <p:nvPr/>
        </p:nvSpPr>
        <p:spPr bwMode="auto">
          <a:xfrm>
            <a:off x="3775075" y="9329738"/>
            <a:ext cx="2887663"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r" eaLnBrk="1" hangingPunct="1"/>
            <a:fld id="{AB6E5AB8-AB02-D247-80F8-031379349ED6}" type="slidenum">
              <a:rPr lang="en-US" altLang="zh-CN" sz="1200" b="0"/>
              <a:pPr algn="r" eaLnBrk="1" hangingPunct="1"/>
              <a:t>25</a:t>
            </a:fld>
            <a:endParaRPr lang="en-US" altLang="zh-CN" sz="1200" b="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930681C9-5712-EAFD-34FE-46ED04390457}"/>
              </a:ext>
            </a:extLst>
          </p:cNvPr>
          <p:cNvSpPr txBox="1">
            <a:spLocks noGrp="1" noChangeArrowheads="1"/>
          </p:cNvSpPr>
          <p:nvPr/>
        </p:nvSpPr>
        <p:spPr bwMode="auto">
          <a:xfrm>
            <a:off x="3775075" y="9329738"/>
            <a:ext cx="2887663"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r" eaLnBrk="1" hangingPunct="1"/>
            <a:fld id="{03D924DA-4D8E-654F-8B1E-E616A49C60F9}" type="slidenum">
              <a:rPr lang="en-US" altLang="zh-CN" sz="1200" b="0"/>
              <a:pPr algn="r" eaLnBrk="1" hangingPunct="1"/>
              <a:t>26</a:t>
            </a:fld>
            <a:endParaRPr lang="en-US" altLang="zh-CN" sz="1200" b="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oleObject" Target="../embeddings/oleObject2.bin"/><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oleObject" Target="../embeddings/oleObject11.bin"/><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oleObject" Target="../embeddings/oleObject12.bin"/><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oleObject" Target="../embeddings/oleObject13.bin"/><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oleObject" Target="../embeddings/oleObject14.bin"/><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oleObject" Target="../embeddings/oleObject15.bin"/><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oleObject" Target="../embeddings/oleObject16.bin"/><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oleObject" Target="../embeddings/oleObject3.bin"/><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oleObject" Target="../embeddings/oleObject4.bin"/><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oleObject" Target="../embeddings/oleObject5.bin"/><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oleObject" Target="../embeddings/oleObject6.bin"/><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oleObject" Target="../embeddings/oleObject7.bin"/><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oleObject" Target="../embeddings/oleObject8.bin"/><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oleObject" Target="../embeddings/oleObject9.bin"/><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oleObject" Target="../embeddings/oleObject10.bin"/><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5">
            <a:extLst>
              <a:ext uri="{FF2B5EF4-FFF2-40B4-BE49-F238E27FC236}">
                <a16:creationId xmlns:a16="http://schemas.microsoft.com/office/drawing/2014/main" id="{DCEDF8ED-19E7-E8C0-6F4B-DD11841616AA}"/>
              </a:ext>
            </a:extLst>
          </p:cNvPr>
          <p:cNvGrpSpPr>
            <a:grpSpLocks/>
          </p:cNvGrpSpPr>
          <p:nvPr/>
        </p:nvGrpSpPr>
        <p:grpSpPr bwMode="auto">
          <a:xfrm>
            <a:off x="0" y="1588"/>
            <a:ext cx="9132888" cy="6845300"/>
            <a:chOff x="0" y="1"/>
            <a:chExt cx="5753" cy="4312"/>
          </a:xfrm>
        </p:grpSpPr>
        <p:sp>
          <p:nvSpPr>
            <p:cNvPr id="5" name="Freeform 6">
              <a:extLst>
                <a:ext uri="{FF2B5EF4-FFF2-40B4-BE49-F238E27FC236}">
                  <a16:creationId xmlns:a16="http://schemas.microsoft.com/office/drawing/2014/main" id="{2D0ED0DA-D0F1-719F-28BF-62F3609A10BB}"/>
                </a:ext>
              </a:extLst>
            </p:cNvPr>
            <p:cNvSpPr>
              <a:spLocks/>
            </p:cNvSpPr>
            <p:nvPr/>
          </p:nvSpPr>
          <p:spPr bwMode="auto">
            <a:xfrm>
              <a:off x="3394" y="999"/>
              <a:ext cx="2359" cy="3314"/>
            </a:xfrm>
            <a:custGeom>
              <a:avLst/>
              <a:gdLst>
                <a:gd name="T0" fmla="*/ 1905 w 2359"/>
                <a:gd name="T1" fmla="*/ 3312 h 3314"/>
                <a:gd name="T2" fmla="*/ 2358 w 2359"/>
                <a:gd name="T3" fmla="*/ 3313 h 3314"/>
                <a:gd name="T4" fmla="*/ 2358 w 2359"/>
                <a:gd name="T5" fmla="*/ 1437 h 3314"/>
                <a:gd name="T6" fmla="*/ 0 w 2359"/>
                <a:gd name="T7" fmla="*/ 0 h 3314"/>
                <a:gd name="T8" fmla="*/ 201 w 2359"/>
                <a:gd name="T9" fmla="*/ 150 h 3314"/>
                <a:gd name="T10" fmla="*/ 366 w 2359"/>
                <a:gd name="T11" fmla="*/ 279 h 3314"/>
                <a:gd name="T12" fmla="*/ 552 w 2359"/>
                <a:gd name="T13" fmla="*/ 441 h 3314"/>
                <a:gd name="T14" fmla="*/ 732 w 2359"/>
                <a:gd name="T15" fmla="*/ 612 h 3314"/>
                <a:gd name="T16" fmla="*/ 996 w 2359"/>
                <a:gd name="T17" fmla="*/ 903 h 3314"/>
                <a:gd name="T18" fmla="*/ 1230 w 2359"/>
                <a:gd name="T19" fmla="*/ 1212 h 3314"/>
                <a:gd name="T20" fmla="*/ 1400 w 2359"/>
                <a:gd name="T21" fmla="*/ 1482 h 3314"/>
                <a:gd name="T22" fmla="*/ 1548 w 2359"/>
                <a:gd name="T23" fmla="*/ 1761 h 3314"/>
                <a:gd name="T24" fmla="*/ 1665 w 2359"/>
                <a:gd name="T25" fmla="*/ 2040 h 3314"/>
                <a:gd name="T26" fmla="*/ 1751 w 2359"/>
                <a:gd name="T27" fmla="*/ 2295 h 3314"/>
                <a:gd name="T28" fmla="*/ 1809 w 2359"/>
                <a:gd name="T29" fmla="*/ 2511 h 3314"/>
                <a:gd name="T30" fmla="*/ 1863 w 2359"/>
                <a:gd name="T31" fmla="*/ 2778 h 3314"/>
                <a:gd name="T32" fmla="*/ 1890 w 2359"/>
                <a:gd name="T33" fmla="*/ 3012 h 3314"/>
                <a:gd name="T34" fmla="*/ 1905 w 2359"/>
                <a:gd name="T35" fmla="*/ 3312 h 331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359" h="3314">
                  <a:moveTo>
                    <a:pt x="1905" y="3312"/>
                  </a:moveTo>
                  <a:lnTo>
                    <a:pt x="2358" y="3313"/>
                  </a:lnTo>
                  <a:lnTo>
                    <a:pt x="2358" y="1437"/>
                  </a:lnTo>
                  <a:lnTo>
                    <a:pt x="0" y="0"/>
                  </a:lnTo>
                  <a:lnTo>
                    <a:pt x="201" y="150"/>
                  </a:lnTo>
                  <a:lnTo>
                    <a:pt x="366" y="279"/>
                  </a:lnTo>
                  <a:lnTo>
                    <a:pt x="552" y="441"/>
                  </a:lnTo>
                  <a:lnTo>
                    <a:pt x="732" y="612"/>
                  </a:lnTo>
                  <a:lnTo>
                    <a:pt x="996" y="903"/>
                  </a:lnTo>
                  <a:lnTo>
                    <a:pt x="1230" y="1212"/>
                  </a:lnTo>
                  <a:lnTo>
                    <a:pt x="1400" y="1482"/>
                  </a:lnTo>
                  <a:lnTo>
                    <a:pt x="1548" y="1761"/>
                  </a:lnTo>
                  <a:lnTo>
                    <a:pt x="1665" y="2040"/>
                  </a:lnTo>
                  <a:lnTo>
                    <a:pt x="1751" y="2295"/>
                  </a:lnTo>
                  <a:lnTo>
                    <a:pt x="1809" y="2511"/>
                  </a:lnTo>
                  <a:lnTo>
                    <a:pt x="1863" y="2778"/>
                  </a:lnTo>
                  <a:lnTo>
                    <a:pt x="1890" y="3012"/>
                  </a:lnTo>
                  <a:lnTo>
                    <a:pt x="1905" y="3312"/>
                  </a:lnTo>
                </a:path>
              </a:pathLst>
            </a:custGeom>
            <a:gradFill rotWithShape="0">
              <a:gsLst>
                <a:gs pos="0">
                  <a:srgbClr val="FFFFFF"/>
                </a:gs>
                <a:gs pos="100000">
                  <a:srgbClr val="A2C1FE"/>
                </a:gs>
              </a:gsLst>
              <a:lin ang="0" scaled="1"/>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 name="Arc 7">
              <a:extLst>
                <a:ext uri="{FF2B5EF4-FFF2-40B4-BE49-F238E27FC236}">
                  <a16:creationId xmlns:a16="http://schemas.microsoft.com/office/drawing/2014/main" id="{FAE5BB4E-FEA3-F05C-96AB-E5700C6A390B}"/>
                </a:ext>
              </a:extLst>
            </p:cNvPr>
            <p:cNvSpPr>
              <a:spLocks/>
            </p:cNvSpPr>
            <p:nvPr/>
          </p:nvSpPr>
          <p:spPr bwMode="auto">
            <a:xfrm>
              <a:off x="0" y="1"/>
              <a:ext cx="5298" cy="431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chemeClr val="folHlink"/>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aphicFrame>
        <p:nvGraphicFramePr>
          <p:cNvPr id="7" name="Object 12">
            <a:extLst>
              <a:ext uri="{FF2B5EF4-FFF2-40B4-BE49-F238E27FC236}">
                <a16:creationId xmlns:a16="http://schemas.microsoft.com/office/drawing/2014/main" id="{FCED4B4C-3367-E33C-FC79-49A707D2EF0B}"/>
              </a:ext>
            </a:extLst>
          </p:cNvPr>
          <p:cNvGraphicFramePr>
            <a:graphicFrameLocks noChangeAspect="1"/>
          </p:cNvGraphicFramePr>
          <p:nvPr/>
        </p:nvGraphicFramePr>
        <p:xfrm>
          <a:off x="0" y="0"/>
          <a:ext cx="784225" cy="863600"/>
        </p:xfrm>
        <a:graphic>
          <a:graphicData uri="http://schemas.openxmlformats.org/presentationml/2006/ole">
            <mc:AlternateContent xmlns:mc="http://schemas.openxmlformats.org/markup-compatibility/2006">
              <mc:Choice xmlns:v="urn:schemas-microsoft-com:vml" Requires="v">
                <p:oleObj r:id="rId2" imgW="9550400" imgH="12153900" progId="Word.Picture.8">
                  <p:embed/>
                </p:oleObj>
              </mc:Choice>
              <mc:Fallback>
                <p:oleObj r:id="rId2" imgW="9550400" imgH="12153900" progId="Word.Picture.8">
                  <p:embed/>
                  <p:pic>
                    <p:nvPicPr>
                      <p:cNvPr id="79875" name="Object 12">
                        <a:extLst>
                          <a:ext uri="{FF2B5EF4-FFF2-40B4-BE49-F238E27FC236}">
                            <a16:creationId xmlns:a16="http://schemas.microsoft.com/office/drawing/2014/main" id="{1DC981B0-3CD5-E2BB-1B2E-19666630C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784225"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8" name="Rectangle 2">
            <a:extLst>
              <a:ext uri="{FF2B5EF4-FFF2-40B4-BE49-F238E27FC236}">
                <a16:creationId xmlns:a16="http://schemas.microsoft.com/office/drawing/2014/main" id="{33AC49EA-154B-BDDD-B59C-1283A228B5FD}"/>
              </a:ext>
            </a:extLst>
          </p:cNvPr>
          <p:cNvSpPr>
            <a:spLocks noGrp="1" noChangeArrowheads="1"/>
          </p:cNvSpPr>
          <p:nvPr>
            <p:ph type="dt" sz="half" idx="10"/>
          </p:nvPr>
        </p:nvSpPr>
        <p:spPr>
          <a:xfrm>
            <a:off x="685800" y="6248400"/>
            <a:ext cx="1905000" cy="457200"/>
          </a:xfrm>
          <a:prstGeom prst="rect">
            <a:avLst/>
          </a:prstGeom>
        </p:spPr>
        <p:txBody>
          <a:bodyPr/>
          <a:lstStyle>
            <a:lvl1pPr eaLnBrk="1" hangingPunct="1">
              <a:spcBef>
                <a:spcPct val="20000"/>
              </a:spcBef>
              <a:buClr>
                <a:schemeClr val="tx2"/>
              </a:buClr>
              <a:defRPr>
                <a:latin typeface="Times New Roman" charset="0"/>
                <a:ea typeface="宋体" charset="0"/>
                <a:cs typeface="宋体" charset="0"/>
              </a:defRPr>
            </a:lvl1pPr>
          </a:lstStyle>
          <a:p>
            <a:pPr>
              <a:defRPr/>
            </a:pPr>
            <a:endParaRPr lang="en-US" altLang="zh-CN"/>
          </a:p>
        </p:txBody>
      </p:sp>
      <p:sp>
        <p:nvSpPr>
          <p:cNvPr id="9" name="Rectangle 3">
            <a:extLst>
              <a:ext uri="{FF2B5EF4-FFF2-40B4-BE49-F238E27FC236}">
                <a16:creationId xmlns:a16="http://schemas.microsoft.com/office/drawing/2014/main" id="{C024553A-F6D5-4CEE-2064-E86702E6C6B8}"/>
              </a:ext>
            </a:extLst>
          </p:cNvPr>
          <p:cNvSpPr>
            <a:spLocks noGrp="1" noChangeArrowheads="1"/>
          </p:cNvSpPr>
          <p:nvPr>
            <p:ph type="ftr" sz="quarter" idx="11"/>
          </p:nvPr>
        </p:nvSpPr>
        <p:spPr>
          <a:xfrm>
            <a:off x="3124200" y="6248400"/>
            <a:ext cx="2895600" cy="457200"/>
          </a:xfrm>
          <a:prstGeom prst="rect">
            <a:avLst/>
          </a:prstGeom>
        </p:spPr>
        <p:txBody>
          <a:bodyPr/>
          <a:lstStyle>
            <a:lvl1pPr eaLnBrk="1" hangingPunct="1">
              <a:spcBef>
                <a:spcPct val="20000"/>
              </a:spcBef>
              <a:buClr>
                <a:schemeClr val="tx2"/>
              </a:buClr>
              <a:defRPr>
                <a:latin typeface="Times New Roman" charset="0"/>
                <a:ea typeface="宋体" charset="0"/>
                <a:cs typeface="宋体" charset="0"/>
              </a:defRPr>
            </a:lvl1pPr>
          </a:lstStyle>
          <a:p>
            <a:pPr>
              <a:defRPr/>
            </a:pPr>
            <a:endParaRPr lang="en-US" altLang="zh-CN"/>
          </a:p>
        </p:txBody>
      </p:sp>
      <p:sp>
        <p:nvSpPr>
          <p:cNvPr id="10" name="Rectangle 4">
            <a:extLst>
              <a:ext uri="{FF2B5EF4-FFF2-40B4-BE49-F238E27FC236}">
                <a16:creationId xmlns:a16="http://schemas.microsoft.com/office/drawing/2014/main" id="{73453521-10BC-3260-52A9-B8EE4F55CC8F}"/>
              </a:ext>
            </a:extLst>
          </p:cNvPr>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eaLnBrk="1" hangingPunct="1">
              <a:spcBef>
                <a:spcPct val="20000"/>
              </a:spcBef>
              <a:buClr>
                <a:schemeClr val="tx2"/>
              </a:buClr>
              <a:defRPr/>
            </a:lvl1pPr>
          </a:lstStyle>
          <a:p>
            <a:fld id="{0149887C-E92D-6042-BB10-9C94BF671483}" type="slidenum">
              <a:rPr lang="en-US" altLang="zh-CN"/>
              <a:pPr/>
              <a:t>‹#›</a:t>
            </a:fld>
            <a:endParaRPr lang="en-US" altLang="zh-CN"/>
          </a:p>
        </p:txBody>
      </p:sp>
    </p:spTree>
    <p:extLst>
      <p:ext uri="{BB962C8B-B14F-4D97-AF65-F5344CB8AC3E}">
        <p14:creationId xmlns:p14="http://schemas.microsoft.com/office/powerpoint/2010/main" val="2638874407"/>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grpSp>
        <p:nvGrpSpPr>
          <p:cNvPr id="4" name="Group 5">
            <a:extLst>
              <a:ext uri="{FF2B5EF4-FFF2-40B4-BE49-F238E27FC236}">
                <a16:creationId xmlns:a16="http://schemas.microsoft.com/office/drawing/2014/main" id="{13FFE04D-F2ED-6FB5-C8F2-44907ABD6C38}"/>
              </a:ext>
            </a:extLst>
          </p:cNvPr>
          <p:cNvGrpSpPr>
            <a:grpSpLocks/>
          </p:cNvGrpSpPr>
          <p:nvPr/>
        </p:nvGrpSpPr>
        <p:grpSpPr bwMode="auto">
          <a:xfrm>
            <a:off x="0" y="1588"/>
            <a:ext cx="9132888" cy="6845300"/>
            <a:chOff x="0" y="1"/>
            <a:chExt cx="5753" cy="4312"/>
          </a:xfrm>
        </p:grpSpPr>
        <p:sp>
          <p:nvSpPr>
            <p:cNvPr id="5" name="Freeform 6">
              <a:extLst>
                <a:ext uri="{FF2B5EF4-FFF2-40B4-BE49-F238E27FC236}">
                  <a16:creationId xmlns:a16="http://schemas.microsoft.com/office/drawing/2014/main" id="{795B28EF-23BE-8F3C-5041-759A629BF55B}"/>
                </a:ext>
              </a:extLst>
            </p:cNvPr>
            <p:cNvSpPr>
              <a:spLocks/>
            </p:cNvSpPr>
            <p:nvPr/>
          </p:nvSpPr>
          <p:spPr bwMode="auto">
            <a:xfrm>
              <a:off x="3394" y="999"/>
              <a:ext cx="2359" cy="3314"/>
            </a:xfrm>
            <a:custGeom>
              <a:avLst/>
              <a:gdLst>
                <a:gd name="T0" fmla="*/ 1905 w 2359"/>
                <a:gd name="T1" fmla="*/ 3312 h 3314"/>
                <a:gd name="T2" fmla="*/ 2358 w 2359"/>
                <a:gd name="T3" fmla="*/ 3313 h 3314"/>
                <a:gd name="T4" fmla="*/ 2358 w 2359"/>
                <a:gd name="T5" fmla="*/ 1437 h 3314"/>
                <a:gd name="T6" fmla="*/ 0 w 2359"/>
                <a:gd name="T7" fmla="*/ 0 h 3314"/>
                <a:gd name="T8" fmla="*/ 201 w 2359"/>
                <a:gd name="T9" fmla="*/ 150 h 3314"/>
                <a:gd name="T10" fmla="*/ 366 w 2359"/>
                <a:gd name="T11" fmla="*/ 279 h 3314"/>
                <a:gd name="T12" fmla="*/ 552 w 2359"/>
                <a:gd name="T13" fmla="*/ 441 h 3314"/>
                <a:gd name="T14" fmla="*/ 732 w 2359"/>
                <a:gd name="T15" fmla="*/ 612 h 3314"/>
                <a:gd name="T16" fmla="*/ 996 w 2359"/>
                <a:gd name="T17" fmla="*/ 903 h 3314"/>
                <a:gd name="T18" fmla="*/ 1230 w 2359"/>
                <a:gd name="T19" fmla="*/ 1212 h 3314"/>
                <a:gd name="T20" fmla="*/ 1400 w 2359"/>
                <a:gd name="T21" fmla="*/ 1482 h 3314"/>
                <a:gd name="T22" fmla="*/ 1548 w 2359"/>
                <a:gd name="T23" fmla="*/ 1761 h 3314"/>
                <a:gd name="T24" fmla="*/ 1665 w 2359"/>
                <a:gd name="T25" fmla="*/ 2040 h 3314"/>
                <a:gd name="T26" fmla="*/ 1751 w 2359"/>
                <a:gd name="T27" fmla="*/ 2295 h 3314"/>
                <a:gd name="T28" fmla="*/ 1809 w 2359"/>
                <a:gd name="T29" fmla="*/ 2511 h 3314"/>
                <a:gd name="T30" fmla="*/ 1863 w 2359"/>
                <a:gd name="T31" fmla="*/ 2778 h 3314"/>
                <a:gd name="T32" fmla="*/ 1890 w 2359"/>
                <a:gd name="T33" fmla="*/ 3012 h 3314"/>
                <a:gd name="T34" fmla="*/ 1905 w 2359"/>
                <a:gd name="T35" fmla="*/ 3312 h 331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359" h="3314">
                  <a:moveTo>
                    <a:pt x="1905" y="3312"/>
                  </a:moveTo>
                  <a:lnTo>
                    <a:pt x="2358" y="3313"/>
                  </a:lnTo>
                  <a:lnTo>
                    <a:pt x="2358" y="1437"/>
                  </a:lnTo>
                  <a:lnTo>
                    <a:pt x="0" y="0"/>
                  </a:lnTo>
                  <a:lnTo>
                    <a:pt x="201" y="150"/>
                  </a:lnTo>
                  <a:lnTo>
                    <a:pt x="366" y="279"/>
                  </a:lnTo>
                  <a:lnTo>
                    <a:pt x="552" y="441"/>
                  </a:lnTo>
                  <a:lnTo>
                    <a:pt x="732" y="612"/>
                  </a:lnTo>
                  <a:lnTo>
                    <a:pt x="996" y="903"/>
                  </a:lnTo>
                  <a:lnTo>
                    <a:pt x="1230" y="1212"/>
                  </a:lnTo>
                  <a:lnTo>
                    <a:pt x="1400" y="1482"/>
                  </a:lnTo>
                  <a:lnTo>
                    <a:pt x="1548" y="1761"/>
                  </a:lnTo>
                  <a:lnTo>
                    <a:pt x="1665" y="2040"/>
                  </a:lnTo>
                  <a:lnTo>
                    <a:pt x="1751" y="2295"/>
                  </a:lnTo>
                  <a:lnTo>
                    <a:pt x="1809" y="2511"/>
                  </a:lnTo>
                  <a:lnTo>
                    <a:pt x="1863" y="2778"/>
                  </a:lnTo>
                  <a:lnTo>
                    <a:pt x="1890" y="3012"/>
                  </a:lnTo>
                  <a:lnTo>
                    <a:pt x="1905" y="3312"/>
                  </a:lnTo>
                </a:path>
              </a:pathLst>
            </a:custGeom>
            <a:gradFill rotWithShape="0">
              <a:gsLst>
                <a:gs pos="0">
                  <a:srgbClr val="FFFFFF"/>
                </a:gs>
                <a:gs pos="100000">
                  <a:srgbClr val="A2C1FE"/>
                </a:gs>
              </a:gsLst>
              <a:lin ang="0" scaled="1"/>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 name="Arc 7">
              <a:extLst>
                <a:ext uri="{FF2B5EF4-FFF2-40B4-BE49-F238E27FC236}">
                  <a16:creationId xmlns:a16="http://schemas.microsoft.com/office/drawing/2014/main" id="{9EEF374B-4DA9-DCA4-13DE-FECD43B23C7F}"/>
                </a:ext>
              </a:extLst>
            </p:cNvPr>
            <p:cNvSpPr>
              <a:spLocks/>
            </p:cNvSpPr>
            <p:nvPr/>
          </p:nvSpPr>
          <p:spPr bwMode="auto">
            <a:xfrm>
              <a:off x="0" y="1"/>
              <a:ext cx="5298" cy="431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chemeClr val="folHlink"/>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aphicFrame>
        <p:nvGraphicFramePr>
          <p:cNvPr id="7" name="Object 12">
            <a:extLst>
              <a:ext uri="{FF2B5EF4-FFF2-40B4-BE49-F238E27FC236}">
                <a16:creationId xmlns:a16="http://schemas.microsoft.com/office/drawing/2014/main" id="{80820E16-FC35-F2BA-538A-D3C397A6238E}"/>
              </a:ext>
            </a:extLst>
          </p:cNvPr>
          <p:cNvGraphicFramePr>
            <a:graphicFrameLocks noChangeAspect="1"/>
          </p:cNvGraphicFramePr>
          <p:nvPr/>
        </p:nvGraphicFramePr>
        <p:xfrm>
          <a:off x="0" y="0"/>
          <a:ext cx="784225" cy="863600"/>
        </p:xfrm>
        <a:graphic>
          <a:graphicData uri="http://schemas.openxmlformats.org/presentationml/2006/ole">
            <mc:AlternateContent xmlns:mc="http://schemas.openxmlformats.org/markup-compatibility/2006">
              <mc:Choice xmlns:v="urn:schemas-microsoft-com:vml" Requires="v">
                <p:oleObj r:id="rId2" imgW="9550400" imgH="12153900" progId="Word.Picture.8">
                  <p:embed/>
                </p:oleObj>
              </mc:Choice>
              <mc:Fallback>
                <p:oleObj r:id="rId2" imgW="9550400" imgH="12153900" progId="Word.Picture.8">
                  <p:embed/>
                  <p:pic>
                    <p:nvPicPr>
                      <p:cNvPr id="89091" name="Object 12">
                        <a:extLst>
                          <a:ext uri="{FF2B5EF4-FFF2-40B4-BE49-F238E27FC236}">
                            <a16:creationId xmlns:a16="http://schemas.microsoft.com/office/drawing/2014/main" id="{F61B038B-32F2-6F5D-9459-0BAB74454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784225"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Rectangle 2">
            <a:extLst>
              <a:ext uri="{FF2B5EF4-FFF2-40B4-BE49-F238E27FC236}">
                <a16:creationId xmlns:a16="http://schemas.microsoft.com/office/drawing/2014/main" id="{E096C9B1-F659-3592-0479-495FE98DEA33}"/>
              </a:ext>
            </a:extLst>
          </p:cNvPr>
          <p:cNvSpPr>
            <a:spLocks noGrp="1" noChangeArrowheads="1"/>
          </p:cNvSpPr>
          <p:nvPr>
            <p:ph type="dt" sz="half" idx="10"/>
          </p:nvPr>
        </p:nvSpPr>
        <p:spPr>
          <a:xfrm>
            <a:off x="685800" y="6248400"/>
            <a:ext cx="1905000" cy="457200"/>
          </a:xfrm>
          <a:prstGeom prst="rect">
            <a:avLst/>
          </a:prstGeom>
        </p:spPr>
        <p:txBody>
          <a:bodyPr/>
          <a:lstStyle>
            <a:lvl1pPr eaLnBrk="1" hangingPunct="1">
              <a:spcBef>
                <a:spcPct val="20000"/>
              </a:spcBef>
              <a:buClr>
                <a:schemeClr val="tx2"/>
              </a:buClr>
              <a:defRPr>
                <a:latin typeface="Times New Roman" charset="0"/>
                <a:ea typeface="宋体" charset="0"/>
                <a:cs typeface="宋体" charset="0"/>
              </a:defRPr>
            </a:lvl1pPr>
          </a:lstStyle>
          <a:p>
            <a:pPr>
              <a:defRPr/>
            </a:pPr>
            <a:endParaRPr lang="en-US" altLang="zh-CN"/>
          </a:p>
        </p:txBody>
      </p:sp>
      <p:sp>
        <p:nvSpPr>
          <p:cNvPr id="9" name="Rectangle 3">
            <a:extLst>
              <a:ext uri="{FF2B5EF4-FFF2-40B4-BE49-F238E27FC236}">
                <a16:creationId xmlns:a16="http://schemas.microsoft.com/office/drawing/2014/main" id="{6D40E9E6-34B7-BD06-1CEB-C7F13B1DF144}"/>
              </a:ext>
            </a:extLst>
          </p:cNvPr>
          <p:cNvSpPr>
            <a:spLocks noGrp="1" noChangeArrowheads="1"/>
          </p:cNvSpPr>
          <p:nvPr>
            <p:ph type="ftr" sz="quarter" idx="11"/>
          </p:nvPr>
        </p:nvSpPr>
        <p:spPr>
          <a:xfrm>
            <a:off x="3124200" y="6248400"/>
            <a:ext cx="2895600" cy="457200"/>
          </a:xfrm>
          <a:prstGeom prst="rect">
            <a:avLst/>
          </a:prstGeom>
        </p:spPr>
        <p:txBody>
          <a:bodyPr/>
          <a:lstStyle>
            <a:lvl1pPr eaLnBrk="1" hangingPunct="1">
              <a:spcBef>
                <a:spcPct val="20000"/>
              </a:spcBef>
              <a:buClr>
                <a:schemeClr val="tx2"/>
              </a:buClr>
              <a:defRPr>
                <a:latin typeface="Times New Roman" charset="0"/>
                <a:ea typeface="宋体" charset="0"/>
                <a:cs typeface="宋体" charset="0"/>
              </a:defRPr>
            </a:lvl1pPr>
          </a:lstStyle>
          <a:p>
            <a:pPr>
              <a:defRPr/>
            </a:pPr>
            <a:endParaRPr lang="en-US" altLang="zh-CN"/>
          </a:p>
        </p:txBody>
      </p:sp>
      <p:sp>
        <p:nvSpPr>
          <p:cNvPr id="10" name="Rectangle 4">
            <a:extLst>
              <a:ext uri="{FF2B5EF4-FFF2-40B4-BE49-F238E27FC236}">
                <a16:creationId xmlns:a16="http://schemas.microsoft.com/office/drawing/2014/main" id="{6C63AC0A-4007-5FC5-E724-B85C454E18FB}"/>
              </a:ext>
            </a:extLst>
          </p:cNvPr>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eaLnBrk="1" hangingPunct="1">
              <a:spcBef>
                <a:spcPct val="20000"/>
              </a:spcBef>
              <a:buClr>
                <a:schemeClr val="tx2"/>
              </a:buClr>
              <a:defRPr/>
            </a:lvl1pPr>
          </a:lstStyle>
          <a:p>
            <a:fld id="{10508810-6684-0048-A1E3-B424A8FEB581}" type="slidenum">
              <a:rPr lang="en-US" altLang="zh-CN"/>
              <a:pPr/>
              <a:t>‹#›</a:t>
            </a:fld>
            <a:endParaRPr lang="en-US" altLang="zh-CN"/>
          </a:p>
        </p:txBody>
      </p:sp>
    </p:spTree>
    <p:extLst>
      <p:ext uri="{BB962C8B-B14F-4D97-AF65-F5344CB8AC3E}">
        <p14:creationId xmlns:p14="http://schemas.microsoft.com/office/powerpoint/2010/main" val="956487437"/>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grpSp>
        <p:nvGrpSpPr>
          <p:cNvPr id="4" name="Group 5">
            <a:extLst>
              <a:ext uri="{FF2B5EF4-FFF2-40B4-BE49-F238E27FC236}">
                <a16:creationId xmlns:a16="http://schemas.microsoft.com/office/drawing/2014/main" id="{7A1431B4-50DC-C6BD-B167-97EBDF97D658}"/>
              </a:ext>
            </a:extLst>
          </p:cNvPr>
          <p:cNvGrpSpPr>
            <a:grpSpLocks/>
          </p:cNvGrpSpPr>
          <p:nvPr/>
        </p:nvGrpSpPr>
        <p:grpSpPr bwMode="auto">
          <a:xfrm>
            <a:off x="0" y="1588"/>
            <a:ext cx="9132888" cy="6845300"/>
            <a:chOff x="0" y="1"/>
            <a:chExt cx="5753" cy="4312"/>
          </a:xfrm>
        </p:grpSpPr>
        <p:sp>
          <p:nvSpPr>
            <p:cNvPr id="5" name="Freeform 6">
              <a:extLst>
                <a:ext uri="{FF2B5EF4-FFF2-40B4-BE49-F238E27FC236}">
                  <a16:creationId xmlns:a16="http://schemas.microsoft.com/office/drawing/2014/main" id="{741EE71B-7D1F-8C8C-BD72-A4AF30433E64}"/>
                </a:ext>
              </a:extLst>
            </p:cNvPr>
            <p:cNvSpPr>
              <a:spLocks/>
            </p:cNvSpPr>
            <p:nvPr/>
          </p:nvSpPr>
          <p:spPr bwMode="auto">
            <a:xfrm>
              <a:off x="3394" y="999"/>
              <a:ext cx="2359" cy="3314"/>
            </a:xfrm>
            <a:custGeom>
              <a:avLst/>
              <a:gdLst>
                <a:gd name="T0" fmla="*/ 1905 w 2359"/>
                <a:gd name="T1" fmla="*/ 3312 h 3314"/>
                <a:gd name="T2" fmla="*/ 2358 w 2359"/>
                <a:gd name="T3" fmla="*/ 3313 h 3314"/>
                <a:gd name="T4" fmla="*/ 2358 w 2359"/>
                <a:gd name="T5" fmla="*/ 1437 h 3314"/>
                <a:gd name="T6" fmla="*/ 0 w 2359"/>
                <a:gd name="T7" fmla="*/ 0 h 3314"/>
                <a:gd name="T8" fmla="*/ 201 w 2359"/>
                <a:gd name="T9" fmla="*/ 150 h 3314"/>
                <a:gd name="T10" fmla="*/ 366 w 2359"/>
                <a:gd name="T11" fmla="*/ 279 h 3314"/>
                <a:gd name="T12" fmla="*/ 552 w 2359"/>
                <a:gd name="T13" fmla="*/ 441 h 3314"/>
                <a:gd name="T14" fmla="*/ 732 w 2359"/>
                <a:gd name="T15" fmla="*/ 612 h 3314"/>
                <a:gd name="T16" fmla="*/ 996 w 2359"/>
                <a:gd name="T17" fmla="*/ 903 h 3314"/>
                <a:gd name="T18" fmla="*/ 1230 w 2359"/>
                <a:gd name="T19" fmla="*/ 1212 h 3314"/>
                <a:gd name="T20" fmla="*/ 1400 w 2359"/>
                <a:gd name="T21" fmla="*/ 1482 h 3314"/>
                <a:gd name="T22" fmla="*/ 1548 w 2359"/>
                <a:gd name="T23" fmla="*/ 1761 h 3314"/>
                <a:gd name="T24" fmla="*/ 1665 w 2359"/>
                <a:gd name="T25" fmla="*/ 2040 h 3314"/>
                <a:gd name="T26" fmla="*/ 1751 w 2359"/>
                <a:gd name="T27" fmla="*/ 2295 h 3314"/>
                <a:gd name="T28" fmla="*/ 1809 w 2359"/>
                <a:gd name="T29" fmla="*/ 2511 h 3314"/>
                <a:gd name="T30" fmla="*/ 1863 w 2359"/>
                <a:gd name="T31" fmla="*/ 2778 h 3314"/>
                <a:gd name="T32" fmla="*/ 1890 w 2359"/>
                <a:gd name="T33" fmla="*/ 3012 h 3314"/>
                <a:gd name="T34" fmla="*/ 1905 w 2359"/>
                <a:gd name="T35" fmla="*/ 3312 h 331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359" h="3314">
                  <a:moveTo>
                    <a:pt x="1905" y="3312"/>
                  </a:moveTo>
                  <a:lnTo>
                    <a:pt x="2358" y="3313"/>
                  </a:lnTo>
                  <a:lnTo>
                    <a:pt x="2358" y="1437"/>
                  </a:lnTo>
                  <a:lnTo>
                    <a:pt x="0" y="0"/>
                  </a:lnTo>
                  <a:lnTo>
                    <a:pt x="201" y="150"/>
                  </a:lnTo>
                  <a:lnTo>
                    <a:pt x="366" y="279"/>
                  </a:lnTo>
                  <a:lnTo>
                    <a:pt x="552" y="441"/>
                  </a:lnTo>
                  <a:lnTo>
                    <a:pt x="732" y="612"/>
                  </a:lnTo>
                  <a:lnTo>
                    <a:pt x="996" y="903"/>
                  </a:lnTo>
                  <a:lnTo>
                    <a:pt x="1230" y="1212"/>
                  </a:lnTo>
                  <a:lnTo>
                    <a:pt x="1400" y="1482"/>
                  </a:lnTo>
                  <a:lnTo>
                    <a:pt x="1548" y="1761"/>
                  </a:lnTo>
                  <a:lnTo>
                    <a:pt x="1665" y="2040"/>
                  </a:lnTo>
                  <a:lnTo>
                    <a:pt x="1751" y="2295"/>
                  </a:lnTo>
                  <a:lnTo>
                    <a:pt x="1809" y="2511"/>
                  </a:lnTo>
                  <a:lnTo>
                    <a:pt x="1863" y="2778"/>
                  </a:lnTo>
                  <a:lnTo>
                    <a:pt x="1890" y="3012"/>
                  </a:lnTo>
                  <a:lnTo>
                    <a:pt x="1905" y="3312"/>
                  </a:lnTo>
                </a:path>
              </a:pathLst>
            </a:custGeom>
            <a:gradFill rotWithShape="0">
              <a:gsLst>
                <a:gs pos="0">
                  <a:srgbClr val="FFFFFF"/>
                </a:gs>
                <a:gs pos="100000">
                  <a:srgbClr val="A2C1FE"/>
                </a:gs>
              </a:gsLst>
              <a:lin ang="0" scaled="1"/>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 name="Arc 7">
              <a:extLst>
                <a:ext uri="{FF2B5EF4-FFF2-40B4-BE49-F238E27FC236}">
                  <a16:creationId xmlns:a16="http://schemas.microsoft.com/office/drawing/2014/main" id="{5DC4F83A-3D60-D288-AD0C-8A8624068FD3}"/>
                </a:ext>
              </a:extLst>
            </p:cNvPr>
            <p:cNvSpPr>
              <a:spLocks/>
            </p:cNvSpPr>
            <p:nvPr/>
          </p:nvSpPr>
          <p:spPr bwMode="auto">
            <a:xfrm>
              <a:off x="0" y="1"/>
              <a:ext cx="5298" cy="431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chemeClr val="folHlink"/>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aphicFrame>
        <p:nvGraphicFramePr>
          <p:cNvPr id="7" name="Object 12">
            <a:extLst>
              <a:ext uri="{FF2B5EF4-FFF2-40B4-BE49-F238E27FC236}">
                <a16:creationId xmlns:a16="http://schemas.microsoft.com/office/drawing/2014/main" id="{DDFEC72F-38E1-6ABA-906E-5FFD06344C83}"/>
              </a:ext>
            </a:extLst>
          </p:cNvPr>
          <p:cNvGraphicFramePr>
            <a:graphicFrameLocks noChangeAspect="1"/>
          </p:cNvGraphicFramePr>
          <p:nvPr/>
        </p:nvGraphicFramePr>
        <p:xfrm>
          <a:off x="0" y="0"/>
          <a:ext cx="784225" cy="863600"/>
        </p:xfrm>
        <a:graphic>
          <a:graphicData uri="http://schemas.openxmlformats.org/presentationml/2006/ole">
            <mc:AlternateContent xmlns:mc="http://schemas.openxmlformats.org/markup-compatibility/2006">
              <mc:Choice xmlns:v="urn:schemas-microsoft-com:vml" Requires="v">
                <p:oleObj r:id="rId2" imgW="9550400" imgH="12153900" progId="Word.Picture.8">
                  <p:embed/>
                </p:oleObj>
              </mc:Choice>
              <mc:Fallback>
                <p:oleObj r:id="rId2" imgW="9550400" imgH="12153900" progId="Word.Picture.8">
                  <p:embed/>
                  <p:pic>
                    <p:nvPicPr>
                      <p:cNvPr id="90115" name="Object 12">
                        <a:extLst>
                          <a:ext uri="{FF2B5EF4-FFF2-40B4-BE49-F238E27FC236}">
                            <a16:creationId xmlns:a16="http://schemas.microsoft.com/office/drawing/2014/main" id="{6145D724-D9C9-AADD-9882-44AFA7C67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784225"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Rectangle 2">
            <a:extLst>
              <a:ext uri="{FF2B5EF4-FFF2-40B4-BE49-F238E27FC236}">
                <a16:creationId xmlns:a16="http://schemas.microsoft.com/office/drawing/2014/main" id="{772F340A-2E1D-9BCF-0045-9F8A0AC72384}"/>
              </a:ext>
            </a:extLst>
          </p:cNvPr>
          <p:cNvSpPr>
            <a:spLocks noGrp="1" noChangeArrowheads="1"/>
          </p:cNvSpPr>
          <p:nvPr>
            <p:ph type="dt" sz="half" idx="10"/>
          </p:nvPr>
        </p:nvSpPr>
        <p:spPr>
          <a:xfrm>
            <a:off x="685800" y="6248400"/>
            <a:ext cx="1905000" cy="457200"/>
          </a:xfrm>
          <a:prstGeom prst="rect">
            <a:avLst/>
          </a:prstGeom>
        </p:spPr>
        <p:txBody>
          <a:bodyPr/>
          <a:lstStyle>
            <a:lvl1pPr eaLnBrk="1" hangingPunct="1">
              <a:spcBef>
                <a:spcPct val="20000"/>
              </a:spcBef>
              <a:buClr>
                <a:schemeClr val="tx2"/>
              </a:buClr>
              <a:defRPr>
                <a:latin typeface="Times New Roman" charset="0"/>
                <a:ea typeface="宋体" charset="0"/>
                <a:cs typeface="宋体" charset="0"/>
              </a:defRPr>
            </a:lvl1pPr>
          </a:lstStyle>
          <a:p>
            <a:pPr>
              <a:defRPr/>
            </a:pPr>
            <a:endParaRPr lang="en-US" altLang="zh-CN"/>
          </a:p>
        </p:txBody>
      </p:sp>
      <p:sp>
        <p:nvSpPr>
          <p:cNvPr id="9" name="Rectangle 3">
            <a:extLst>
              <a:ext uri="{FF2B5EF4-FFF2-40B4-BE49-F238E27FC236}">
                <a16:creationId xmlns:a16="http://schemas.microsoft.com/office/drawing/2014/main" id="{36BA465B-B0D7-43CD-8EB7-8C19ADBFB993}"/>
              </a:ext>
            </a:extLst>
          </p:cNvPr>
          <p:cNvSpPr>
            <a:spLocks noGrp="1" noChangeArrowheads="1"/>
          </p:cNvSpPr>
          <p:nvPr>
            <p:ph type="ftr" sz="quarter" idx="11"/>
          </p:nvPr>
        </p:nvSpPr>
        <p:spPr>
          <a:xfrm>
            <a:off x="3124200" y="6248400"/>
            <a:ext cx="2895600" cy="457200"/>
          </a:xfrm>
          <a:prstGeom prst="rect">
            <a:avLst/>
          </a:prstGeom>
        </p:spPr>
        <p:txBody>
          <a:bodyPr/>
          <a:lstStyle>
            <a:lvl1pPr eaLnBrk="1" hangingPunct="1">
              <a:spcBef>
                <a:spcPct val="20000"/>
              </a:spcBef>
              <a:buClr>
                <a:schemeClr val="tx2"/>
              </a:buClr>
              <a:defRPr>
                <a:latin typeface="Times New Roman" charset="0"/>
                <a:ea typeface="宋体" charset="0"/>
                <a:cs typeface="宋体" charset="0"/>
              </a:defRPr>
            </a:lvl1pPr>
          </a:lstStyle>
          <a:p>
            <a:pPr>
              <a:defRPr/>
            </a:pPr>
            <a:endParaRPr lang="en-US" altLang="zh-CN"/>
          </a:p>
        </p:txBody>
      </p:sp>
      <p:sp>
        <p:nvSpPr>
          <p:cNvPr id="10" name="Rectangle 4">
            <a:extLst>
              <a:ext uri="{FF2B5EF4-FFF2-40B4-BE49-F238E27FC236}">
                <a16:creationId xmlns:a16="http://schemas.microsoft.com/office/drawing/2014/main" id="{AEBD8F8F-8A63-C587-E8CF-F454747AABAD}"/>
              </a:ext>
            </a:extLst>
          </p:cNvPr>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eaLnBrk="1" hangingPunct="1">
              <a:spcBef>
                <a:spcPct val="20000"/>
              </a:spcBef>
              <a:buClr>
                <a:schemeClr val="tx2"/>
              </a:buClr>
              <a:defRPr/>
            </a:lvl1pPr>
          </a:lstStyle>
          <a:p>
            <a:fld id="{4BB6CEA3-55D2-4E4C-87B6-821E720C5196}" type="slidenum">
              <a:rPr lang="en-US" altLang="zh-CN"/>
              <a:pPr/>
              <a:t>‹#›</a:t>
            </a:fld>
            <a:endParaRPr lang="en-US" altLang="zh-CN"/>
          </a:p>
        </p:txBody>
      </p:sp>
    </p:spTree>
    <p:extLst>
      <p:ext uri="{BB962C8B-B14F-4D97-AF65-F5344CB8AC3E}">
        <p14:creationId xmlns:p14="http://schemas.microsoft.com/office/powerpoint/2010/main" val="1396718628"/>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Only" preserve="1">
  <p:cSld name="内容">
    <p:spTree>
      <p:nvGrpSpPr>
        <p:cNvPr id="1" name=""/>
        <p:cNvGrpSpPr/>
        <p:nvPr/>
      </p:nvGrpSpPr>
      <p:grpSpPr>
        <a:xfrm>
          <a:off x="0" y="0"/>
          <a:ext cx="0" cy="0"/>
          <a:chOff x="0" y="0"/>
          <a:chExt cx="0" cy="0"/>
        </a:xfrm>
      </p:grpSpPr>
      <p:grpSp>
        <p:nvGrpSpPr>
          <p:cNvPr id="3" name="Group 5">
            <a:extLst>
              <a:ext uri="{FF2B5EF4-FFF2-40B4-BE49-F238E27FC236}">
                <a16:creationId xmlns:a16="http://schemas.microsoft.com/office/drawing/2014/main" id="{BCAAF55C-56AD-1A01-2B31-B1DCCFC170CA}"/>
              </a:ext>
            </a:extLst>
          </p:cNvPr>
          <p:cNvGrpSpPr>
            <a:grpSpLocks/>
          </p:cNvGrpSpPr>
          <p:nvPr/>
        </p:nvGrpSpPr>
        <p:grpSpPr bwMode="auto">
          <a:xfrm>
            <a:off x="0" y="1588"/>
            <a:ext cx="9132888" cy="6845300"/>
            <a:chOff x="0" y="1"/>
            <a:chExt cx="5753" cy="4312"/>
          </a:xfrm>
        </p:grpSpPr>
        <p:sp>
          <p:nvSpPr>
            <p:cNvPr id="4" name="Freeform 6">
              <a:extLst>
                <a:ext uri="{FF2B5EF4-FFF2-40B4-BE49-F238E27FC236}">
                  <a16:creationId xmlns:a16="http://schemas.microsoft.com/office/drawing/2014/main" id="{4F364FE5-0293-842B-5F96-D80C7A4A945F}"/>
                </a:ext>
              </a:extLst>
            </p:cNvPr>
            <p:cNvSpPr>
              <a:spLocks/>
            </p:cNvSpPr>
            <p:nvPr/>
          </p:nvSpPr>
          <p:spPr bwMode="auto">
            <a:xfrm>
              <a:off x="3394" y="999"/>
              <a:ext cx="2359" cy="3314"/>
            </a:xfrm>
            <a:custGeom>
              <a:avLst/>
              <a:gdLst>
                <a:gd name="T0" fmla="*/ 1905 w 2359"/>
                <a:gd name="T1" fmla="*/ 3312 h 3314"/>
                <a:gd name="T2" fmla="*/ 2358 w 2359"/>
                <a:gd name="T3" fmla="*/ 3313 h 3314"/>
                <a:gd name="T4" fmla="*/ 2358 w 2359"/>
                <a:gd name="T5" fmla="*/ 1437 h 3314"/>
                <a:gd name="T6" fmla="*/ 0 w 2359"/>
                <a:gd name="T7" fmla="*/ 0 h 3314"/>
                <a:gd name="T8" fmla="*/ 201 w 2359"/>
                <a:gd name="T9" fmla="*/ 150 h 3314"/>
                <a:gd name="T10" fmla="*/ 366 w 2359"/>
                <a:gd name="T11" fmla="*/ 279 h 3314"/>
                <a:gd name="T12" fmla="*/ 552 w 2359"/>
                <a:gd name="T13" fmla="*/ 441 h 3314"/>
                <a:gd name="T14" fmla="*/ 732 w 2359"/>
                <a:gd name="T15" fmla="*/ 612 h 3314"/>
                <a:gd name="T16" fmla="*/ 996 w 2359"/>
                <a:gd name="T17" fmla="*/ 903 h 3314"/>
                <a:gd name="T18" fmla="*/ 1230 w 2359"/>
                <a:gd name="T19" fmla="*/ 1212 h 3314"/>
                <a:gd name="T20" fmla="*/ 1400 w 2359"/>
                <a:gd name="T21" fmla="*/ 1482 h 3314"/>
                <a:gd name="T22" fmla="*/ 1548 w 2359"/>
                <a:gd name="T23" fmla="*/ 1761 h 3314"/>
                <a:gd name="T24" fmla="*/ 1665 w 2359"/>
                <a:gd name="T25" fmla="*/ 2040 h 3314"/>
                <a:gd name="T26" fmla="*/ 1751 w 2359"/>
                <a:gd name="T27" fmla="*/ 2295 h 3314"/>
                <a:gd name="T28" fmla="*/ 1809 w 2359"/>
                <a:gd name="T29" fmla="*/ 2511 h 3314"/>
                <a:gd name="T30" fmla="*/ 1863 w 2359"/>
                <a:gd name="T31" fmla="*/ 2778 h 3314"/>
                <a:gd name="T32" fmla="*/ 1890 w 2359"/>
                <a:gd name="T33" fmla="*/ 3012 h 3314"/>
                <a:gd name="T34" fmla="*/ 1905 w 2359"/>
                <a:gd name="T35" fmla="*/ 3312 h 331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359" h="3314">
                  <a:moveTo>
                    <a:pt x="1905" y="3312"/>
                  </a:moveTo>
                  <a:lnTo>
                    <a:pt x="2358" y="3313"/>
                  </a:lnTo>
                  <a:lnTo>
                    <a:pt x="2358" y="1437"/>
                  </a:lnTo>
                  <a:lnTo>
                    <a:pt x="0" y="0"/>
                  </a:lnTo>
                  <a:lnTo>
                    <a:pt x="201" y="150"/>
                  </a:lnTo>
                  <a:lnTo>
                    <a:pt x="366" y="279"/>
                  </a:lnTo>
                  <a:lnTo>
                    <a:pt x="552" y="441"/>
                  </a:lnTo>
                  <a:lnTo>
                    <a:pt x="732" y="612"/>
                  </a:lnTo>
                  <a:lnTo>
                    <a:pt x="996" y="903"/>
                  </a:lnTo>
                  <a:lnTo>
                    <a:pt x="1230" y="1212"/>
                  </a:lnTo>
                  <a:lnTo>
                    <a:pt x="1400" y="1482"/>
                  </a:lnTo>
                  <a:lnTo>
                    <a:pt x="1548" y="1761"/>
                  </a:lnTo>
                  <a:lnTo>
                    <a:pt x="1665" y="2040"/>
                  </a:lnTo>
                  <a:lnTo>
                    <a:pt x="1751" y="2295"/>
                  </a:lnTo>
                  <a:lnTo>
                    <a:pt x="1809" y="2511"/>
                  </a:lnTo>
                  <a:lnTo>
                    <a:pt x="1863" y="2778"/>
                  </a:lnTo>
                  <a:lnTo>
                    <a:pt x="1890" y="3012"/>
                  </a:lnTo>
                  <a:lnTo>
                    <a:pt x="1905" y="3312"/>
                  </a:lnTo>
                </a:path>
              </a:pathLst>
            </a:custGeom>
            <a:gradFill rotWithShape="0">
              <a:gsLst>
                <a:gs pos="0">
                  <a:srgbClr val="FFFFFF"/>
                </a:gs>
                <a:gs pos="100000">
                  <a:srgbClr val="A2C1FE"/>
                </a:gs>
              </a:gsLst>
              <a:lin ang="0" scaled="1"/>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 name="Arc 7">
              <a:extLst>
                <a:ext uri="{FF2B5EF4-FFF2-40B4-BE49-F238E27FC236}">
                  <a16:creationId xmlns:a16="http://schemas.microsoft.com/office/drawing/2014/main" id="{00237E2F-D519-659A-2BFF-15DA2518EB28}"/>
                </a:ext>
              </a:extLst>
            </p:cNvPr>
            <p:cNvSpPr>
              <a:spLocks/>
            </p:cNvSpPr>
            <p:nvPr/>
          </p:nvSpPr>
          <p:spPr bwMode="auto">
            <a:xfrm>
              <a:off x="0" y="1"/>
              <a:ext cx="5298" cy="431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chemeClr val="folHlink"/>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aphicFrame>
        <p:nvGraphicFramePr>
          <p:cNvPr id="6" name="Object 12">
            <a:extLst>
              <a:ext uri="{FF2B5EF4-FFF2-40B4-BE49-F238E27FC236}">
                <a16:creationId xmlns:a16="http://schemas.microsoft.com/office/drawing/2014/main" id="{7685BF9B-53F4-D7E6-163E-4D4C9CA8EA5E}"/>
              </a:ext>
            </a:extLst>
          </p:cNvPr>
          <p:cNvGraphicFramePr>
            <a:graphicFrameLocks noChangeAspect="1"/>
          </p:cNvGraphicFramePr>
          <p:nvPr/>
        </p:nvGraphicFramePr>
        <p:xfrm>
          <a:off x="0" y="0"/>
          <a:ext cx="784225" cy="863600"/>
        </p:xfrm>
        <a:graphic>
          <a:graphicData uri="http://schemas.openxmlformats.org/presentationml/2006/ole">
            <mc:AlternateContent xmlns:mc="http://schemas.openxmlformats.org/markup-compatibility/2006">
              <mc:Choice xmlns:v="urn:schemas-microsoft-com:vml" Requires="v">
                <p:oleObj r:id="rId2" imgW="9550400" imgH="12153900" progId="Word.Picture.8">
                  <p:embed/>
                </p:oleObj>
              </mc:Choice>
              <mc:Fallback>
                <p:oleObj r:id="rId2" imgW="9550400" imgH="12153900" progId="Word.Picture.8">
                  <p:embed/>
                  <p:pic>
                    <p:nvPicPr>
                      <p:cNvPr id="91139" name="Object 12">
                        <a:extLst>
                          <a:ext uri="{FF2B5EF4-FFF2-40B4-BE49-F238E27FC236}">
                            <a16:creationId xmlns:a16="http://schemas.microsoft.com/office/drawing/2014/main" id="{2E01235E-7780-6715-E6C3-85F0EAC8A7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784225"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内容占位符 1"/>
          <p:cNvSpPr>
            <a:spLocks noGrp="1"/>
          </p:cNvSpPr>
          <p:nvPr>
            <p:ph/>
          </p:nvPr>
        </p:nvSpPr>
        <p:spPr>
          <a:xfrm>
            <a:off x="685800" y="609600"/>
            <a:ext cx="7772400" cy="5486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2">
            <a:extLst>
              <a:ext uri="{FF2B5EF4-FFF2-40B4-BE49-F238E27FC236}">
                <a16:creationId xmlns:a16="http://schemas.microsoft.com/office/drawing/2014/main" id="{6E0D1576-334E-CAD5-CBD6-FD249BA4DFE9}"/>
              </a:ext>
            </a:extLst>
          </p:cNvPr>
          <p:cNvSpPr>
            <a:spLocks noGrp="1" noChangeArrowheads="1"/>
          </p:cNvSpPr>
          <p:nvPr>
            <p:ph type="dt" sz="half" idx="10"/>
          </p:nvPr>
        </p:nvSpPr>
        <p:spPr>
          <a:xfrm>
            <a:off x="685800" y="6248400"/>
            <a:ext cx="1905000" cy="457200"/>
          </a:xfrm>
          <a:prstGeom prst="rect">
            <a:avLst/>
          </a:prstGeom>
        </p:spPr>
        <p:txBody>
          <a:bodyPr/>
          <a:lstStyle>
            <a:lvl1pPr eaLnBrk="1" hangingPunct="1">
              <a:spcBef>
                <a:spcPct val="20000"/>
              </a:spcBef>
              <a:buClr>
                <a:schemeClr val="tx2"/>
              </a:buClr>
              <a:defRPr>
                <a:latin typeface="Times New Roman" charset="0"/>
                <a:ea typeface="宋体" charset="0"/>
                <a:cs typeface="宋体" charset="0"/>
              </a:defRPr>
            </a:lvl1pPr>
          </a:lstStyle>
          <a:p>
            <a:pPr>
              <a:defRPr/>
            </a:pPr>
            <a:endParaRPr lang="en-US" altLang="zh-CN"/>
          </a:p>
        </p:txBody>
      </p:sp>
      <p:sp>
        <p:nvSpPr>
          <p:cNvPr id="8" name="Rectangle 3">
            <a:extLst>
              <a:ext uri="{FF2B5EF4-FFF2-40B4-BE49-F238E27FC236}">
                <a16:creationId xmlns:a16="http://schemas.microsoft.com/office/drawing/2014/main" id="{AE21DA92-A399-3749-2559-6803AF147E86}"/>
              </a:ext>
            </a:extLst>
          </p:cNvPr>
          <p:cNvSpPr>
            <a:spLocks noGrp="1" noChangeArrowheads="1"/>
          </p:cNvSpPr>
          <p:nvPr>
            <p:ph type="ftr" sz="quarter" idx="11"/>
          </p:nvPr>
        </p:nvSpPr>
        <p:spPr>
          <a:xfrm>
            <a:off x="3124200" y="6248400"/>
            <a:ext cx="2895600" cy="457200"/>
          </a:xfrm>
          <a:prstGeom prst="rect">
            <a:avLst/>
          </a:prstGeom>
        </p:spPr>
        <p:txBody>
          <a:bodyPr/>
          <a:lstStyle>
            <a:lvl1pPr eaLnBrk="1" hangingPunct="1">
              <a:spcBef>
                <a:spcPct val="20000"/>
              </a:spcBef>
              <a:buClr>
                <a:schemeClr val="tx2"/>
              </a:buClr>
              <a:defRPr>
                <a:latin typeface="Times New Roman" charset="0"/>
                <a:ea typeface="宋体" charset="0"/>
                <a:cs typeface="宋体" charset="0"/>
              </a:defRPr>
            </a:lvl1pPr>
          </a:lstStyle>
          <a:p>
            <a:pPr>
              <a:defRPr/>
            </a:pPr>
            <a:endParaRPr lang="en-US" altLang="zh-CN"/>
          </a:p>
        </p:txBody>
      </p:sp>
      <p:sp>
        <p:nvSpPr>
          <p:cNvPr id="9" name="Rectangle 4">
            <a:extLst>
              <a:ext uri="{FF2B5EF4-FFF2-40B4-BE49-F238E27FC236}">
                <a16:creationId xmlns:a16="http://schemas.microsoft.com/office/drawing/2014/main" id="{77B5D6D4-6E18-DB58-2675-A2DA960FD43C}"/>
              </a:ext>
            </a:extLst>
          </p:cNvPr>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eaLnBrk="1" hangingPunct="1">
              <a:spcBef>
                <a:spcPct val="20000"/>
              </a:spcBef>
              <a:buClr>
                <a:schemeClr val="tx2"/>
              </a:buClr>
              <a:defRPr/>
            </a:lvl1pPr>
          </a:lstStyle>
          <a:p>
            <a:fld id="{BEF18367-A0C1-A64D-8967-6BDB8CE5962F}" type="slidenum">
              <a:rPr lang="en-US" altLang="zh-CN"/>
              <a:pPr/>
              <a:t>‹#›</a:t>
            </a:fld>
            <a:endParaRPr lang="en-US" altLang="zh-CN"/>
          </a:p>
        </p:txBody>
      </p:sp>
    </p:spTree>
    <p:extLst>
      <p:ext uri="{BB962C8B-B14F-4D97-AF65-F5344CB8AC3E}">
        <p14:creationId xmlns:p14="http://schemas.microsoft.com/office/powerpoint/2010/main" val="1709068709"/>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AndObj" preserve="1">
  <p:cSld name="标题，文本与内容">
    <p:spTree>
      <p:nvGrpSpPr>
        <p:cNvPr id="1" name=""/>
        <p:cNvGrpSpPr/>
        <p:nvPr/>
      </p:nvGrpSpPr>
      <p:grpSpPr>
        <a:xfrm>
          <a:off x="0" y="0"/>
          <a:ext cx="0" cy="0"/>
          <a:chOff x="0" y="0"/>
          <a:chExt cx="0" cy="0"/>
        </a:xfrm>
      </p:grpSpPr>
      <p:grpSp>
        <p:nvGrpSpPr>
          <p:cNvPr id="5" name="Group 5">
            <a:extLst>
              <a:ext uri="{FF2B5EF4-FFF2-40B4-BE49-F238E27FC236}">
                <a16:creationId xmlns:a16="http://schemas.microsoft.com/office/drawing/2014/main" id="{0AD61807-7B23-6107-6B53-9EEBF8956208}"/>
              </a:ext>
            </a:extLst>
          </p:cNvPr>
          <p:cNvGrpSpPr>
            <a:grpSpLocks/>
          </p:cNvGrpSpPr>
          <p:nvPr/>
        </p:nvGrpSpPr>
        <p:grpSpPr bwMode="auto">
          <a:xfrm>
            <a:off x="0" y="1588"/>
            <a:ext cx="9132888" cy="6845300"/>
            <a:chOff x="0" y="1"/>
            <a:chExt cx="5753" cy="4312"/>
          </a:xfrm>
        </p:grpSpPr>
        <p:sp>
          <p:nvSpPr>
            <p:cNvPr id="6" name="Freeform 6">
              <a:extLst>
                <a:ext uri="{FF2B5EF4-FFF2-40B4-BE49-F238E27FC236}">
                  <a16:creationId xmlns:a16="http://schemas.microsoft.com/office/drawing/2014/main" id="{DC57E657-F326-22B0-7795-81A28839D292}"/>
                </a:ext>
              </a:extLst>
            </p:cNvPr>
            <p:cNvSpPr>
              <a:spLocks/>
            </p:cNvSpPr>
            <p:nvPr/>
          </p:nvSpPr>
          <p:spPr bwMode="auto">
            <a:xfrm>
              <a:off x="3394" y="999"/>
              <a:ext cx="2359" cy="3314"/>
            </a:xfrm>
            <a:custGeom>
              <a:avLst/>
              <a:gdLst>
                <a:gd name="T0" fmla="*/ 1905 w 2359"/>
                <a:gd name="T1" fmla="*/ 3312 h 3314"/>
                <a:gd name="T2" fmla="*/ 2358 w 2359"/>
                <a:gd name="T3" fmla="*/ 3313 h 3314"/>
                <a:gd name="T4" fmla="*/ 2358 w 2359"/>
                <a:gd name="T5" fmla="*/ 1437 h 3314"/>
                <a:gd name="T6" fmla="*/ 0 w 2359"/>
                <a:gd name="T7" fmla="*/ 0 h 3314"/>
                <a:gd name="T8" fmla="*/ 201 w 2359"/>
                <a:gd name="T9" fmla="*/ 150 h 3314"/>
                <a:gd name="T10" fmla="*/ 366 w 2359"/>
                <a:gd name="T11" fmla="*/ 279 h 3314"/>
                <a:gd name="T12" fmla="*/ 552 w 2359"/>
                <a:gd name="T13" fmla="*/ 441 h 3314"/>
                <a:gd name="T14" fmla="*/ 732 w 2359"/>
                <a:gd name="T15" fmla="*/ 612 h 3314"/>
                <a:gd name="T16" fmla="*/ 996 w 2359"/>
                <a:gd name="T17" fmla="*/ 903 h 3314"/>
                <a:gd name="T18" fmla="*/ 1230 w 2359"/>
                <a:gd name="T19" fmla="*/ 1212 h 3314"/>
                <a:gd name="T20" fmla="*/ 1400 w 2359"/>
                <a:gd name="T21" fmla="*/ 1482 h 3314"/>
                <a:gd name="T22" fmla="*/ 1548 w 2359"/>
                <a:gd name="T23" fmla="*/ 1761 h 3314"/>
                <a:gd name="T24" fmla="*/ 1665 w 2359"/>
                <a:gd name="T25" fmla="*/ 2040 h 3314"/>
                <a:gd name="T26" fmla="*/ 1751 w 2359"/>
                <a:gd name="T27" fmla="*/ 2295 h 3314"/>
                <a:gd name="T28" fmla="*/ 1809 w 2359"/>
                <a:gd name="T29" fmla="*/ 2511 h 3314"/>
                <a:gd name="T30" fmla="*/ 1863 w 2359"/>
                <a:gd name="T31" fmla="*/ 2778 h 3314"/>
                <a:gd name="T32" fmla="*/ 1890 w 2359"/>
                <a:gd name="T33" fmla="*/ 3012 h 3314"/>
                <a:gd name="T34" fmla="*/ 1905 w 2359"/>
                <a:gd name="T35" fmla="*/ 3312 h 331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359" h="3314">
                  <a:moveTo>
                    <a:pt x="1905" y="3312"/>
                  </a:moveTo>
                  <a:lnTo>
                    <a:pt x="2358" y="3313"/>
                  </a:lnTo>
                  <a:lnTo>
                    <a:pt x="2358" y="1437"/>
                  </a:lnTo>
                  <a:lnTo>
                    <a:pt x="0" y="0"/>
                  </a:lnTo>
                  <a:lnTo>
                    <a:pt x="201" y="150"/>
                  </a:lnTo>
                  <a:lnTo>
                    <a:pt x="366" y="279"/>
                  </a:lnTo>
                  <a:lnTo>
                    <a:pt x="552" y="441"/>
                  </a:lnTo>
                  <a:lnTo>
                    <a:pt x="732" y="612"/>
                  </a:lnTo>
                  <a:lnTo>
                    <a:pt x="996" y="903"/>
                  </a:lnTo>
                  <a:lnTo>
                    <a:pt x="1230" y="1212"/>
                  </a:lnTo>
                  <a:lnTo>
                    <a:pt x="1400" y="1482"/>
                  </a:lnTo>
                  <a:lnTo>
                    <a:pt x="1548" y="1761"/>
                  </a:lnTo>
                  <a:lnTo>
                    <a:pt x="1665" y="2040"/>
                  </a:lnTo>
                  <a:lnTo>
                    <a:pt x="1751" y="2295"/>
                  </a:lnTo>
                  <a:lnTo>
                    <a:pt x="1809" y="2511"/>
                  </a:lnTo>
                  <a:lnTo>
                    <a:pt x="1863" y="2778"/>
                  </a:lnTo>
                  <a:lnTo>
                    <a:pt x="1890" y="3012"/>
                  </a:lnTo>
                  <a:lnTo>
                    <a:pt x="1905" y="3312"/>
                  </a:lnTo>
                </a:path>
              </a:pathLst>
            </a:custGeom>
            <a:gradFill rotWithShape="0">
              <a:gsLst>
                <a:gs pos="0">
                  <a:srgbClr val="FFFFFF"/>
                </a:gs>
                <a:gs pos="100000">
                  <a:srgbClr val="A2C1FE"/>
                </a:gs>
              </a:gsLst>
              <a:lin ang="0" scaled="1"/>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7" name="Arc 7">
              <a:extLst>
                <a:ext uri="{FF2B5EF4-FFF2-40B4-BE49-F238E27FC236}">
                  <a16:creationId xmlns:a16="http://schemas.microsoft.com/office/drawing/2014/main" id="{2BFDDE41-E610-23AA-D339-4C2AEFF19198}"/>
                </a:ext>
              </a:extLst>
            </p:cNvPr>
            <p:cNvSpPr>
              <a:spLocks/>
            </p:cNvSpPr>
            <p:nvPr/>
          </p:nvSpPr>
          <p:spPr bwMode="auto">
            <a:xfrm>
              <a:off x="0" y="1"/>
              <a:ext cx="5298" cy="431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chemeClr val="folHlink"/>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aphicFrame>
        <p:nvGraphicFramePr>
          <p:cNvPr id="8" name="Object 12">
            <a:extLst>
              <a:ext uri="{FF2B5EF4-FFF2-40B4-BE49-F238E27FC236}">
                <a16:creationId xmlns:a16="http://schemas.microsoft.com/office/drawing/2014/main" id="{6B378561-0880-D6A7-AAC1-FEE1D6644E86}"/>
              </a:ext>
            </a:extLst>
          </p:cNvPr>
          <p:cNvGraphicFramePr>
            <a:graphicFrameLocks noChangeAspect="1"/>
          </p:cNvGraphicFramePr>
          <p:nvPr/>
        </p:nvGraphicFramePr>
        <p:xfrm>
          <a:off x="0" y="0"/>
          <a:ext cx="784225" cy="863600"/>
        </p:xfrm>
        <a:graphic>
          <a:graphicData uri="http://schemas.openxmlformats.org/presentationml/2006/ole">
            <mc:AlternateContent xmlns:mc="http://schemas.openxmlformats.org/markup-compatibility/2006">
              <mc:Choice xmlns:v="urn:schemas-microsoft-com:vml" Requires="v">
                <p:oleObj r:id="rId2" imgW="9550400" imgH="12153900" progId="Word.Picture.8">
                  <p:embed/>
                </p:oleObj>
              </mc:Choice>
              <mc:Fallback>
                <p:oleObj r:id="rId2" imgW="9550400" imgH="12153900" progId="Word.Picture.8">
                  <p:embed/>
                  <p:pic>
                    <p:nvPicPr>
                      <p:cNvPr id="92163" name="Object 12">
                        <a:extLst>
                          <a:ext uri="{FF2B5EF4-FFF2-40B4-BE49-F238E27FC236}">
                            <a16:creationId xmlns:a16="http://schemas.microsoft.com/office/drawing/2014/main" id="{DA22C407-4959-45D6-F763-8898EBFC84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784225"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2">
            <a:extLst>
              <a:ext uri="{FF2B5EF4-FFF2-40B4-BE49-F238E27FC236}">
                <a16:creationId xmlns:a16="http://schemas.microsoft.com/office/drawing/2014/main" id="{F54F9E80-C59C-673C-1C46-513B6AE4579F}"/>
              </a:ext>
            </a:extLst>
          </p:cNvPr>
          <p:cNvSpPr>
            <a:spLocks noGrp="1" noChangeArrowheads="1"/>
          </p:cNvSpPr>
          <p:nvPr>
            <p:ph type="dt" sz="half" idx="10"/>
          </p:nvPr>
        </p:nvSpPr>
        <p:spPr>
          <a:xfrm>
            <a:off x="685800" y="6248400"/>
            <a:ext cx="1905000" cy="457200"/>
          </a:xfrm>
          <a:prstGeom prst="rect">
            <a:avLst/>
          </a:prstGeom>
        </p:spPr>
        <p:txBody>
          <a:bodyPr/>
          <a:lstStyle>
            <a:lvl1pPr eaLnBrk="1" hangingPunct="1">
              <a:spcBef>
                <a:spcPct val="20000"/>
              </a:spcBef>
              <a:buClr>
                <a:schemeClr val="tx2"/>
              </a:buClr>
              <a:defRPr>
                <a:latin typeface="Times New Roman" charset="0"/>
                <a:ea typeface="宋体" charset="0"/>
                <a:cs typeface="宋体" charset="0"/>
              </a:defRPr>
            </a:lvl1pPr>
          </a:lstStyle>
          <a:p>
            <a:pPr>
              <a:defRPr/>
            </a:pPr>
            <a:endParaRPr lang="en-US" altLang="zh-CN"/>
          </a:p>
        </p:txBody>
      </p:sp>
      <p:sp>
        <p:nvSpPr>
          <p:cNvPr id="10" name="Rectangle 3">
            <a:extLst>
              <a:ext uri="{FF2B5EF4-FFF2-40B4-BE49-F238E27FC236}">
                <a16:creationId xmlns:a16="http://schemas.microsoft.com/office/drawing/2014/main" id="{C7E28673-609B-9000-656D-93F1940E9095}"/>
              </a:ext>
            </a:extLst>
          </p:cNvPr>
          <p:cNvSpPr>
            <a:spLocks noGrp="1" noChangeArrowheads="1"/>
          </p:cNvSpPr>
          <p:nvPr>
            <p:ph type="ftr" sz="quarter" idx="11"/>
          </p:nvPr>
        </p:nvSpPr>
        <p:spPr>
          <a:xfrm>
            <a:off x="3124200" y="6248400"/>
            <a:ext cx="2895600" cy="457200"/>
          </a:xfrm>
          <a:prstGeom prst="rect">
            <a:avLst/>
          </a:prstGeom>
        </p:spPr>
        <p:txBody>
          <a:bodyPr/>
          <a:lstStyle>
            <a:lvl1pPr eaLnBrk="1" hangingPunct="1">
              <a:spcBef>
                <a:spcPct val="20000"/>
              </a:spcBef>
              <a:buClr>
                <a:schemeClr val="tx2"/>
              </a:buClr>
              <a:defRPr>
                <a:latin typeface="Times New Roman" charset="0"/>
                <a:ea typeface="宋体" charset="0"/>
                <a:cs typeface="宋体" charset="0"/>
              </a:defRPr>
            </a:lvl1pPr>
          </a:lstStyle>
          <a:p>
            <a:pPr>
              <a:defRPr/>
            </a:pPr>
            <a:endParaRPr lang="en-US" altLang="zh-CN"/>
          </a:p>
        </p:txBody>
      </p:sp>
      <p:sp>
        <p:nvSpPr>
          <p:cNvPr id="11" name="Rectangle 4">
            <a:extLst>
              <a:ext uri="{FF2B5EF4-FFF2-40B4-BE49-F238E27FC236}">
                <a16:creationId xmlns:a16="http://schemas.microsoft.com/office/drawing/2014/main" id="{1F09438D-4DED-2C64-F621-184881E2FD44}"/>
              </a:ext>
            </a:extLst>
          </p:cNvPr>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eaLnBrk="1" hangingPunct="1">
              <a:spcBef>
                <a:spcPct val="20000"/>
              </a:spcBef>
              <a:buClr>
                <a:schemeClr val="tx2"/>
              </a:buClr>
              <a:defRPr/>
            </a:lvl1pPr>
          </a:lstStyle>
          <a:p>
            <a:fld id="{918709A8-B586-CF4E-8D81-9DA8779D9ED8}" type="slidenum">
              <a:rPr lang="en-US" altLang="zh-CN"/>
              <a:pPr/>
              <a:t>‹#›</a:t>
            </a:fld>
            <a:endParaRPr lang="en-US" altLang="zh-CN"/>
          </a:p>
        </p:txBody>
      </p:sp>
    </p:spTree>
    <p:extLst>
      <p:ext uri="{BB962C8B-B14F-4D97-AF65-F5344CB8AC3E}">
        <p14:creationId xmlns:p14="http://schemas.microsoft.com/office/powerpoint/2010/main" val="193373311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dgm" preserve="1">
  <p:cSld name="标题和图示或组织结构图">
    <p:spTree>
      <p:nvGrpSpPr>
        <p:cNvPr id="1" name=""/>
        <p:cNvGrpSpPr/>
        <p:nvPr/>
      </p:nvGrpSpPr>
      <p:grpSpPr>
        <a:xfrm>
          <a:off x="0" y="0"/>
          <a:ext cx="0" cy="0"/>
          <a:chOff x="0" y="0"/>
          <a:chExt cx="0" cy="0"/>
        </a:xfrm>
      </p:grpSpPr>
      <p:grpSp>
        <p:nvGrpSpPr>
          <p:cNvPr id="4" name="Group 5">
            <a:extLst>
              <a:ext uri="{FF2B5EF4-FFF2-40B4-BE49-F238E27FC236}">
                <a16:creationId xmlns:a16="http://schemas.microsoft.com/office/drawing/2014/main" id="{372C8EE1-56BB-B3F3-402C-14AE59F3FFBF}"/>
              </a:ext>
            </a:extLst>
          </p:cNvPr>
          <p:cNvGrpSpPr>
            <a:grpSpLocks/>
          </p:cNvGrpSpPr>
          <p:nvPr/>
        </p:nvGrpSpPr>
        <p:grpSpPr bwMode="auto">
          <a:xfrm>
            <a:off x="0" y="1588"/>
            <a:ext cx="9132888" cy="6845300"/>
            <a:chOff x="0" y="1"/>
            <a:chExt cx="5753" cy="4312"/>
          </a:xfrm>
        </p:grpSpPr>
        <p:sp>
          <p:nvSpPr>
            <p:cNvPr id="5" name="Freeform 6">
              <a:extLst>
                <a:ext uri="{FF2B5EF4-FFF2-40B4-BE49-F238E27FC236}">
                  <a16:creationId xmlns:a16="http://schemas.microsoft.com/office/drawing/2014/main" id="{0181A64C-1775-7E9D-CDA1-F53C9955E497}"/>
                </a:ext>
              </a:extLst>
            </p:cNvPr>
            <p:cNvSpPr>
              <a:spLocks/>
            </p:cNvSpPr>
            <p:nvPr/>
          </p:nvSpPr>
          <p:spPr bwMode="auto">
            <a:xfrm>
              <a:off x="3394" y="999"/>
              <a:ext cx="2359" cy="3314"/>
            </a:xfrm>
            <a:custGeom>
              <a:avLst/>
              <a:gdLst>
                <a:gd name="T0" fmla="*/ 1905 w 2359"/>
                <a:gd name="T1" fmla="*/ 3312 h 3314"/>
                <a:gd name="T2" fmla="*/ 2358 w 2359"/>
                <a:gd name="T3" fmla="*/ 3313 h 3314"/>
                <a:gd name="T4" fmla="*/ 2358 w 2359"/>
                <a:gd name="T5" fmla="*/ 1437 h 3314"/>
                <a:gd name="T6" fmla="*/ 0 w 2359"/>
                <a:gd name="T7" fmla="*/ 0 h 3314"/>
                <a:gd name="T8" fmla="*/ 201 w 2359"/>
                <a:gd name="T9" fmla="*/ 150 h 3314"/>
                <a:gd name="T10" fmla="*/ 366 w 2359"/>
                <a:gd name="T11" fmla="*/ 279 h 3314"/>
                <a:gd name="T12" fmla="*/ 552 w 2359"/>
                <a:gd name="T13" fmla="*/ 441 h 3314"/>
                <a:gd name="T14" fmla="*/ 732 w 2359"/>
                <a:gd name="T15" fmla="*/ 612 h 3314"/>
                <a:gd name="T16" fmla="*/ 996 w 2359"/>
                <a:gd name="T17" fmla="*/ 903 h 3314"/>
                <a:gd name="T18" fmla="*/ 1230 w 2359"/>
                <a:gd name="T19" fmla="*/ 1212 h 3314"/>
                <a:gd name="T20" fmla="*/ 1400 w 2359"/>
                <a:gd name="T21" fmla="*/ 1482 h 3314"/>
                <a:gd name="T22" fmla="*/ 1548 w 2359"/>
                <a:gd name="T23" fmla="*/ 1761 h 3314"/>
                <a:gd name="T24" fmla="*/ 1665 w 2359"/>
                <a:gd name="T25" fmla="*/ 2040 h 3314"/>
                <a:gd name="T26" fmla="*/ 1751 w 2359"/>
                <a:gd name="T27" fmla="*/ 2295 h 3314"/>
                <a:gd name="T28" fmla="*/ 1809 w 2359"/>
                <a:gd name="T29" fmla="*/ 2511 h 3314"/>
                <a:gd name="T30" fmla="*/ 1863 w 2359"/>
                <a:gd name="T31" fmla="*/ 2778 h 3314"/>
                <a:gd name="T32" fmla="*/ 1890 w 2359"/>
                <a:gd name="T33" fmla="*/ 3012 h 3314"/>
                <a:gd name="T34" fmla="*/ 1905 w 2359"/>
                <a:gd name="T35" fmla="*/ 3312 h 331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359" h="3314">
                  <a:moveTo>
                    <a:pt x="1905" y="3312"/>
                  </a:moveTo>
                  <a:lnTo>
                    <a:pt x="2358" y="3313"/>
                  </a:lnTo>
                  <a:lnTo>
                    <a:pt x="2358" y="1437"/>
                  </a:lnTo>
                  <a:lnTo>
                    <a:pt x="0" y="0"/>
                  </a:lnTo>
                  <a:lnTo>
                    <a:pt x="201" y="150"/>
                  </a:lnTo>
                  <a:lnTo>
                    <a:pt x="366" y="279"/>
                  </a:lnTo>
                  <a:lnTo>
                    <a:pt x="552" y="441"/>
                  </a:lnTo>
                  <a:lnTo>
                    <a:pt x="732" y="612"/>
                  </a:lnTo>
                  <a:lnTo>
                    <a:pt x="996" y="903"/>
                  </a:lnTo>
                  <a:lnTo>
                    <a:pt x="1230" y="1212"/>
                  </a:lnTo>
                  <a:lnTo>
                    <a:pt x="1400" y="1482"/>
                  </a:lnTo>
                  <a:lnTo>
                    <a:pt x="1548" y="1761"/>
                  </a:lnTo>
                  <a:lnTo>
                    <a:pt x="1665" y="2040"/>
                  </a:lnTo>
                  <a:lnTo>
                    <a:pt x="1751" y="2295"/>
                  </a:lnTo>
                  <a:lnTo>
                    <a:pt x="1809" y="2511"/>
                  </a:lnTo>
                  <a:lnTo>
                    <a:pt x="1863" y="2778"/>
                  </a:lnTo>
                  <a:lnTo>
                    <a:pt x="1890" y="3012"/>
                  </a:lnTo>
                  <a:lnTo>
                    <a:pt x="1905" y="3312"/>
                  </a:lnTo>
                </a:path>
              </a:pathLst>
            </a:custGeom>
            <a:gradFill rotWithShape="0">
              <a:gsLst>
                <a:gs pos="0">
                  <a:srgbClr val="FFFFFF"/>
                </a:gs>
                <a:gs pos="100000">
                  <a:srgbClr val="A2C1FE"/>
                </a:gs>
              </a:gsLst>
              <a:lin ang="0" scaled="1"/>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 name="Arc 7">
              <a:extLst>
                <a:ext uri="{FF2B5EF4-FFF2-40B4-BE49-F238E27FC236}">
                  <a16:creationId xmlns:a16="http://schemas.microsoft.com/office/drawing/2014/main" id="{92A3779B-D31E-9A20-F76B-65952445E5F1}"/>
                </a:ext>
              </a:extLst>
            </p:cNvPr>
            <p:cNvSpPr>
              <a:spLocks/>
            </p:cNvSpPr>
            <p:nvPr/>
          </p:nvSpPr>
          <p:spPr bwMode="auto">
            <a:xfrm>
              <a:off x="0" y="1"/>
              <a:ext cx="5298" cy="431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chemeClr val="folHlink"/>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aphicFrame>
        <p:nvGraphicFramePr>
          <p:cNvPr id="7" name="Object 12">
            <a:extLst>
              <a:ext uri="{FF2B5EF4-FFF2-40B4-BE49-F238E27FC236}">
                <a16:creationId xmlns:a16="http://schemas.microsoft.com/office/drawing/2014/main" id="{70A44E22-4C8A-C633-5A2B-9186C18938F6}"/>
              </a:ext>
            </a:extLst>
          </p:cNvPr>
          <p:cNvGraphicFramePr>
            <a:graphicFrameLocks noChangeAspect="1"/>
          </p:cNvGraphicFramePr>
          <p:nvPr/>
        </p:nvGraphicFramePr>
        <p:xfrm>
          <a:off x="0" y="0"/>
          <a:ext cx="784225" cy="863600"/>
        </p:xfrm>
        <a:graphic>
          <a:graphicData uri="http://schemas.openxmlformats.org/presentationml/2006/ole">
            <mc:AlternateContent xmlns:mc="http://schemas.openxmlformats.org/markup-compatibility/2006">
              <mc:Choice xmlns:v="urn:schemas-microsoft-com:vml" Requires="v">
                <p:oleObj r:id="rId2" imgW="9550400" imgH="12153900" progId="Word.Picture.8">
                  <p:embed/>
                </p:oleObj>
              </mc:Choice>
              <mc:Fallback>
                <p:oleObj r:id="rId2" imgW="9550400" imgH="12153900" progId="Word.Picture.8">
                  <p:embed/>
                  <p:pic>
                    <p:nvPicPr>
                      <p:cNvPr id="93187" name="Object 12">
                        <a:extLst>
                          <a:ext uri="{FF2B5EF4-FFF2-40B4-BE49-F238E27FC236}">
                            <a16:creationId xmlns:a16="http://schemas.microsoft.com/office/drawing/2014/main" id="{90921B51-572C-483C-45ED-504E7E70F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784225"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SmartArt 占位符 2"/>
          <p:cNvSpPr>
            <a:spLocks noGrp="1"/>
          </p:cNvSpPr>
          <p:nvPr>
            <p:ph type="dgm" idx="1"/>
          </p:nvPr>
        </p:nvSpPr>
        <p:spPr>
          <a:xfrm>
            <a:off x="685800" y="1981200"/>
            <a:ext cx="7772400" cy="4114800"/>
          </a:xfrm>
        </p:spPr>
        <p:txBody>
          <a:bodyPr/>
          <a:lstStyle/>
          <a:p>
            <a:pPr lvl="0"/>
            <a:endParaRPr lang="zh-CN" altLang="en-US" noProof="0"/>
          </a:p>
        </p:txBody>
      </p:sp>
      <p:sp>
        <p:nvSpPr>
          <p:cNvPr id="8" name="Rectangle 2">
            <a:extLst>
              <a:ext uri="{FF2B5EF4-FFF2-40B4-BE49-F238E27FC236}">
                <a16:creationId xmlns:a16="http://schemas.microsoft.com/office/drawing/2014/main" id="{D0B44951-05C8-FF3D-C85C-E94C69EFE93D}"/>
              </a:ext>
            </a:extLst>
          </p:cNvPr>
          <p:cNvSpPr>
            <a:spLocks noGrp="1" noChangeArrowheads="1"/>
          </p:cNvSpPr>
          <p:nvPr>
            <p:ph type="dt" sz="half" idx="10"/>
          </p:nvPr>
        </p:nvSpPr>
        <p:spPr>
          <a:xfrm>
            <a:off x="685800" y="6248400"/>
            <a:ext cx="1905000" cy="457200"/>
          </a:xfrm>
          <a:prstGeom prst="rect">
            <a:avLst/>
          </a:prstGeom>
        </p:spPr>
        <p:txBody>
          <a:bodyPr/>
          <a:lstStyle>
            <a:lvl1pPr eaLnBrk="1" hangingPunct="1">
              <a:spcBef>
                <a:spcPct val="20000"/>
              </a:spcBef>
              <a:buClr>
                <a:schemeClr val="tx2"/>
              </a:buClr>
              <a:defRPr>
                <a:latin typeface="Times New Roman" charset="0"/>
                <a:ea typeface="宋体" charset="0"/>
                <a:cs typeface="宋体" charset="0"/>
              </a:defRPr>
            </a:lvl1pPr>
          </a:lstStyle>
          <a:p>
            <a:pPr>
              <a:defRPr/>
            </a:pPr>
            <a:endParaRPr lang="en-US" altLang="zh-CN"/>
          </a:p>
        </p:txBody>
      </p:sp>
      <p:sp>
        <p:nvSpPr>
          <p:cNvPr id="9" name="Rectangle 3">
            <a:extLst>
              <a:ext uri="{FF2B5EF4-FFF2-40B4-BE49-F238E27FC236}">
                <a16:creationId xmlns:a16="http://schemas.microsoft.com/office/drawing/2014/main" id="{8C206D9E-20E7-118E-4ADE-2AC738DD00C5}"/>
              </a:ext>
            </a:extLst>
          </p:cNvPr>
          <p:cNvSpPr>
            <a:spLocks noGrp="1" noChangeArrowheads="1"/>
          </p:cNvSpPr>
          <p:nvPr>
            <p:ph type="ftr" sz="quarter" idx="11"/>
          </p:nvPr>
        </p:nvSpPr>
        <p:spPr>
          <a:xfrm>
            <a:off x="3124200" y="6248400"/>
            <a:ext cx="2895600" cy="457200"/>
          </a:xfrm>
          <a:prstGeom prst="rect">
            <a:avLst/>
          </a:prstGeom>
        </p:spPr>
        <p:txBody>
          <a:bodyPr/>
          <a:lstStyle>
            <a:lvl1pPr eaLnBrk="1" hangingPunct="1">
              <a:spcBef>
                <a:spcPct val="20000"/>
              </a:spcBef>
              <a:buClr>
                <a:schemeClr val="tx2"/>
              </a:buClr>
              <a:defRPr>
                <a:latin typeface="Times New Roman" charset="0"/>
                <a:ea typeface="宋体" charset="0"/>
                <a:cs typeface="宋体" charset="0"/>
              </a:defRPr>
            </a:lvl1pPr>
          </a:lstStyle>
          <a:p>
            <a:pPr>
              <a:defRPr/>
            </a:pPr>
            <a:endParaRPr lang="en-US" altLang="zh-CN"/>
          </a:p>
        </p:txBody>
      </p:sp>
      <p:sp>
        <p:nvSpPr>
          <p:cNvPr id="10" name="Rectangle 4">
            <a:extLst>
              <a:ext uri="{FF2B5EF4-FFF2-40B4-BE49-F238E27FC236}">
                <a16:creationId xmlns:a16="http://schemas.microsoft.com/office/drawing/2014/main" id="{888FEE47-1736-4C9B-CB6C-ADB8A08F6104}"/>
              </a:ext>
            </a:extLst>
          </p:cNvPr>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eaLnBrk="1" hangingPunct="1">
              <a:spcBef>
                <a:spcPct val="20000"/>
              </a:spcBef>
              <a:buClr>
                <a:schemeClr val="tx2"/>
              </a:buClr>
              <a:defRPr/>
            </a:lvl1pPr>
          </a:lstStyle>
          <a:p>
            <a:fld id="{B1E55E46-D66B-9047-B0C2-243DE44D1B33}" type="slidenum">
              <a:rPr lang="en-US" altLang="zh-CN"/>
              <a:pPr/>
              <a:t>‹#›</a:t>
            </a:fld>
            <a:endParaRPr lang="en-US" altLang="zh-CN"/>
          </a:p>
        </p:txBody>
      </p:sp>
    </p:spTree>
    <p:extLst>
      <p:ext uri="{BB962C8B-B14F-4D97-AF65-F5344CB8AC3E}">
        <p14:creationId xmlns:p14="http://schemas.microsoft.com/office/powerpoint/2010/main" val="3221230568"/>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fourObj" preserve="1">
  <p:cSld name="标题和四项内容">
    <p:spTree>
      <p:nvGrpSpPr>
        <p:cNvPr id="1" name=""/>
        <p:cNvGrpSpPr/>
        <p:nvPr/>
      </p:nvGrpSpPr>
      <p:grpSpPr>
        <a:xfrm>
          <a:off x="0" y="0"/>
          <a:ext cx="0" cy="0"/>
          <a:chOff x="0" y="0"/>
          <a:chExt cx="0" cy="0"/>
        </a:xfrm>
      </p:grpSpPr>
      <p:grpSp>
        <p:nvGrpSpPr>
          <p:cNvPr id="7" name="Group 5">
            <a:extLst>
              <a:ext uri="{FF2B5EF4-FFF2-40B4-BE49-F238E27FC236}">
                <a16:creationId xmlns:a16="http://schemas.microsoft.com/office/drawing/2014/main" id="{92BAC047-C6FB-CFCF-9B6C-E0EAB1B05678}"/>
              </a:ext>
            </a:extLst>
          </p:cNvPr>
          <p:cNvGrpSpPr>
            <a:grpSpLocks/>
          </p:cNvGrpSpPr>
          <p:nvPr/>
        </p:nvGrpSpPr>
        <p:grpSpPr bwMode="auto">
          <a:xfrm>
            <a:off x="0" y="1588"/>
            <a:ext cx="9132888" cy="6845300"/>
            <a:chOff x="0" y="1"/>
            <a:chExt cx="5753" cy="4312"/>
          </a:xfrm>
        </p:grpSpPr>
        <p:sp>
          <p:nvSpPr>
            <p:cNvPr id="8" name="Freeform 6">
              <a:extLst>
                <a:ext uri="{FF2B5EF4-FFF2-40B4-BE49-F238E27FC236}">
                  <a16:creationId xmlns:a16="http://schemas.microsoft.com/office/drawing/2014/main" id="{2CFCDD98-E67B-725C-B7BB-ED9B2A7859F7}"/>
                </a:ext>
              </a:extLst>
            </p:cNvPr>
            <p:cNvSpPr>
              <a:spLocks/>
            </p:cNvSpPr>
            <p:nvPr/>
          </p:nvSpPr>
          <p:spPr bwMode="auto">
            <a:xfrm>
              <a:off x="3394" y="999"/>
              <a:ext cx="2359" cy="3314"/>
            </a:xfrm>
            <a:custGeom>
              <a:avLst/>
              <a:gdLst>
                <a:gd name="T0" fmla="*/ 1905 w 2359"/>
                <a:gd name="T1" fmla="*/ 3312 h 3314"/>
                <a:gd name="T2" fmla="*/ 2358 w 2359"/>
                <a:gd name="T3" fmla="*/ 3313 h 3314"/>
                <a:gd name="T4" fmla="*/ 2358 w 2359"/>
                <a:gd name="T5" fmla="*/ 1437 h 3314"/>
                <a:gd name="T6" fmla="*/ 0 w 2359"/>
                <a:gd name="T7" fmla="*/ 0 h 3314"/>
                <a:gd name="T8" fmla="*/ 201 w 2359"/>
                <a:gd name="T9" fmla="*/ 150 h 3314"/>
                <a:gd name="T10" fmla="*/ 366 w 2359"/>
                <a:gd name="T11" fmla="*/ 279 h 3314"/>
                <a:gd name="T12" fmla="*/ 552 w 2359"/>
                <a:gd name="T13" fmla="*/ 441 h 3314"/>
                <a:gd name="T14" fmla="*/ 732 w 2359"/>
                <a:gd name="T15" fmla="*/ 612 h 3314"/>
                <a:gd name="T16" fmla="*/ 996 w 2359"/>
                <a:gd name="T17" fmla="*/ 903 h 3314"/>
                <a:gd name="T18" fmla="*/ 1230 w 2359"/>
                <a:gd name="T19" fmla="*/ 1212 h 3314"/>
                <a:gd name="T20" fmla="*/ 1400 w 2359"/>
                <a:gd name="T21" fmla="*/ 1482 h 3314"/>
                <a:gd name="T22" fmla="*/ 1548 w 2359"/>
                <a:gd name="T23" fmla="*/ 1761 h 3314"/>
                <a:gd name="T24" fmla="*/ 1665 w 2359"/>
                <a:gd name="T25" fmla="*/ 2040 h 3314"/>
                <a:gd name="T26" fmla="*/ 1751 w 2359"/>
                <a:gd name="T27" fmla="*/ 2295 h 3314"/>
                <a:gd name="T28" fmla="*/ 1809 w 2359"/>
                <a:gd name="T29" fmla="*/ 2511 h 3314"/>
                <a:gd name="T30" fmla="*/ 1863 w 2359"/>
                <a:gd name="T31" fmla="*/ 2778 h 3314"/>
                <a:gd name="T32" fmla="*/ 1890 w 2359"/>
                <a:gd name="T33" fmla="*/ 3012 h 3314"/>
                <a:gd name="T34" fmla="*/ 1905 w 2359"/>
                <a:gd name="T35" fmla="*/ 3312 h 331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359" h="3314">
                  <a:moveTo>
                    <a:pt x="1905" y="3312"/>
                  </a:moveTo>
                  <a:lnTo>
                    <a:pt x="2358" y="3313"/>
                  </a:lnTo>
                  <a:lnTo>
                    <a:pt x="2358" y="1437"/>
                  </a:lnTo>
                  <a:lnTo>
                    <a:pt x="0" y="0"/>
                  </a:lnTo>
                  <a:lnTo>
                    <a:pt x="201" y="150"/>
                  </a:lnTo>
                  <a:lnTo>
                    <a:pt x="366" y="279"/>
                  </a:lnTo>
                  <a:lnTo>
                    <a:pt x="552" y="441"/>
                  </a:lnTo>
                  <a:lnTo>
                    <a:pt x="732" y="612"/>
                  </a:lnTo>
                  <a:lnTo>
                    <a:pt x="996" y="903"/>
                  </a:lnTo>
                  <a:lnTo>
                    <a:pt x="1230" y="1212"/>
                  </a:lnTo>
                  <a:lnTo>
                    <a:pt x="1400" y="1482"/>
                  </a:lnTo>
                  <a:lnTo>
                    <a:pt x="1548" y="1761"/>
                  </a:lnTo>
                  <a:lnTo>
                    <a:pt x="1665" y="2040"/>
                  </a:lnTo>
                  <a:lnTo>
                    <a:pt x="1751" y="2295"/>
                  </a:lnTo>
                  <a:lnTo>
                    <a:pt x="1809" y="2511"/>
                  </a:lnTo>
                  <a:lnTo>
                    <a:pt x="1863" y="2778"/>
                  </a:lnTo>
                  <a:lnTo>
                    <a:pt x="1890" y="3012"/>
                  </a:lnTo>
                  <a:lnTo>
                    <a:pt x="1905" y="3312"/>
                  </a:lnTo>
                </a:path>
              </a:pathLst>
            </a:custGeom>
            <a:gradFill rotWithShape="0">
              <a:gsLst>
                <a:gs pos="0">
                  <a:srgbClr val="FFFFFF"/>
                </a:gs>
                <a:gs pos="100000">
                  <a:srgbClr val="A2C1FE"/>
                </a:gs>
              </a:gsLst>
              <a:lin ang="0" scaled="1"/>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 name="Arc 7">
              <a:extLst>
                <a:ext uri="{FF2B5EF4-FFF2-40B4-BE49-F238E27FC236}">
                  <a16:creationId xmlns:a16="http://schemas.microsoft.com/office/drawing/2014/main" id="{07492578-408F-4B8A-95F7-AA0020FEDE21}"/>
                </a:ext>
              </a:extLst>
            </p:cNvPr>
            <p:cNvSpPr>
              <a:spLocks/>
            </p:cNvSpPr>
            <p:nvPr/>
          </p:nvSpPr>
          <p:spPr bwMode="auto">
            <a:xfrm>
              <a:off x="0" y="1"/>
              <a:ext cx="5298" cy="431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chemeClr val="folHlink"/>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aphicFrame>
        <p:nvGraphicFramePr>
          <p:cNvPr id="10" name="Object 12">
            <a:extLst>
              <a:ext uri="{FF2B5EF4-FFF2-40B4-BE49-F238E27FC236}">
                <a16:creationId xmlns:a16="http://schemas.microsoft.com/office/drawing/2014/main" id="{43C87486-FB45-F876-C0A2-67B5E16D0C7E}"/>
              </a:ext>
            </a:extLst>
          </p:cNvPr>
          <p:cNvGraphicFramePr>
            <a:graphicFrameLocks noChangeAspect="1"/>
          </p:cNvGraphicFramePr>
          <p:nvPr/>
        </p:nvGraphicFramePr>
        <p:xfrm>
          <a:off x="0" y="0"/>
          <a:ext cx="784225" cy="863600"/>
        </p:xfrm>
        <a:graphic>
          <a:graphicData uri="http://schemas.openxmlformats.org/presentationml/2006/ole">
            <mc:AlternateContent xmlns:mc="http://schemas.openxmlformats.org/markup-compatibility/2006">
              <mc:Choice xmlns:v="urn:schemas-microsoft-com:vml" Requires="v">
                <p:oleObj r:id="rId2" imgW="9550400" imgH="12153900" progId="Word.Picture.8">
                  <p:embed/>
                </p:oleObj>
              </mc:Choice>
              <mc:Fallback>
                <p:oleObj r:id="rId2" imgW="9550400" imgH="12153900" progId="Word.Picture.8">
                  <p:embed/>
                  <p:pic>
                    <p:nvPicPr>
                      <p:cNvPr id="94211" name="Object 12">
                        <a:extLst>
                          <a:ext uri="{FF2B5EF4-FFF2-40B4-BE49-F238E27FC236}">
                            <a16:creationId xmlns:a16="http://schemas.microsoft.com/office/drawing/2014/main" id="{B75EBCE0-A750-B735-FCC7-EFEEC99315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784225"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标题 1"/>
          <p:cNvSpPr>
            <a:spLocks noGrp="1"/>
          </p:cNvSpPr>
          <p:nvPr>
            <p:ph type="title" sz="quarter"/>
          </p:nvPr>
        </p:nvSpPr>
        <p:spPr>
          <a:xfrm>
            <a:off x="685800" y="609600"/>
            <a:ext cx="7772400" cy="1143000"/>
          </a:xfrm>
        </p:spPr>
        <p:txBody>
          <a:bodyPr/>
          <a:lstStyle/>
          <a:p>
            <a:r>
              <a:rPr lang="zh-CN" altLang="en-US"/>
              <a:t>单击此处编辑母版标题样式</a:t>
            </a:r>
          </a:p>
        </p:txBody>
      </p:sp>
      <p:sp>
        <p:nvSpPr>
          <p:cNvPr id="3" name="内容占位符 2"/>
          <p:cNvSpPr>
            <a:spLocks noGrp="1"/>
          </p:cNvSpPr>
          <p:nvPr>
            <p:ph sz="quarter" idx="1"/>
          </p:nvPr>
        </p:nvSpPr>
        <p:spPr>
          <a:xfrm>
            <a:off x="685800" y="19812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9812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85800" y="41148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648200" y="41148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1" name="Rectangle 2">
            <a:extLst>
              <a:ext uri="{FF2B5EF4-FFF2-40B4-BE49-F238E27FC236}">
                <a16:creationId xmlns:a16="http://schemas.microsoft.com/office/drawing/2014/main" id="{3A2CD916-C204-715F-33D1-72E4AEEF697A}"/>
              </a:ext>
            </a:extLst>
          </p:cNvPr>
          <p:cNvSpPr>
            <a:spLocks noGrp="1" noChangeArrowheads="1"/>
          </p:cNvSpPr>
          <p:nvPr>
            <p:ph type="dt" sz="half" idx="10"/>
          </p:nvPr>
        </p:nvSpPr>
        <p:spPr>
          <a:xfrm>
            <a:off x="685800" y="6248400"/>
            <a:ext cx="1905000" cy="457200"/>
          </a:xfrm>
          <a:prstGeom prst="rect">
            <a:avLst/>
          </a:prstGeom>
        </p:spPr>
        <p:txBody>
          <a:bodyPr/>
          <a:lstStyle>
            <a:lvl1pPr eaLnBrk="1" hangingPunct="1">
              <a:spcBef>
                <a:spcPct val="20000"/>
              </a:spcBef>
              <a:buClr>
                <a:schemeClr val="tx2"/>
              </a:buClr>
              <a:defRPr>
                <a:latin typeface="Times New Roman" charset="0"/>
                <a:ea typeface="宋体" charset="0"/>
                <a:cs typeface="宋体" charset="0"/>
              </a:defRPr>
            </a:lvl1pPr>
          </a:lstStyle>
          <a:p>
            <a:pPr>
              <a:defRPr/>
            </a:pPr>
            <a:endParaRPr lang="en-US" altLang="zh-CN"/>
          </a:p>
        </p:txBody>
      </p:sp>
      <p:sp>
        <p:nvSpPr>
          <p:cNvPr id="12" name="Rectangle 3">
            <a:extLst>
              <a:ext uri="{FF2B5EF4-FFF2-40B4-BE49-F238E27FC236}">
                <a16:creationId xmlns:a16="http://schemas.microsoft.com/office/drawing/2014/main" id="{2910BE87-9C5A-2E6C-1ED6-6F31C319CA89}"/>
              </a:ext>
            </a:extLst>
          </p:cNvPr>
          <p:cNvSpPr>
            <a:spLocks noGrp="1" noChangeArrowheads="1"/>
          </p:cNvSpPr>
          <p:nvPr>
            <p:ph type="ftr" sz="quarter" idx="11"/>
          </p:nvPr>
        </p:nvSpPr>
        <p:spPr>
          <a:xfrm>
            <a:off x="3124200" y="6248400"/>
            <a:ext cx="2895600" cy="457200"/>
          </a:xfrm>
          <a:prstGeom prst="rect">
            <a:avLst/>
          </a:prstGeom>
        </p:spPr>
        <p:txBody>
          <a:bodyPr/>
          <a:lstStyle>
            <a:lvl1pPr eaLnBrk="1" hangingPunct="1">
              <a:spcBef>
                <a:spcPct val="20000"/>
              </a:spcBef>
              <a:buClr>
                <a:schemeClr val="tx2"/>
              </a:buClr>
              <a:defRPr>
                <a:latin typeface="Times New Roman" charset="0"/>
                <a:ea typeface="宋体" charset="0"/>
                <a:cs typeface="宋体" charset="0"/>
              </a:defRPr>
            </a:lvl1pPr>
          </a:lstStyle>
          <a:p>
            <a:pPr>
              <a:defRPr/>
            </a:pPr>
            <a:endParaRPr lang="en-US" altLang="zh-CN"/>
          </a:p>
        </p:txBody>
      </p:sp>
      <p:sp>
        <p:nvSpPr>
          <p:cNvPr id="13" name="Rectangle 4">
            <a:extLst>
              <a:ext uri="{FF2B5EF4-FFF2-40B4-BE49-F238E27FC236}">
                <a16:creationId xmlns:a16="http://schemas.microsoft.com/office/drawing/2014/main" id="{506AC386-7468-DA6D-E73B-788C309F0C7B}"/>
              </a:ext>
            </a:extLst>
          </p:cNvPr>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eaLnBrk="1" hangingPunct="1">
              <a:spcBef>
                <a:spcPct val="20000"/>
              </a:spcBef>
              <a:buClr>
                <a:schemeClr val="tx2"/>
              </a:buClr>
              <a:defRPr/>
            </a:lvl1pPr>
          </a:lstStyle>
          <a:p>
            <a:fld id="{0E6AB134-8ECC-FB4A-8D3E-0516925C9945}" type="slidenum">
              <a:rPr lang="en-US" altLang="zh-CN"/>
              <a:pPr/>
              <a:t>‹#›</a:t>
            </a:fld>
            <a:endParaRPr lang="en-US" altLang="zh-CN"/>
          </a:p>
        </p:txBody>
      </p:sp>
    </p:spTree>
    <p:extLst>
      <p:ext uri="{BB962C8B-B14F-4D97-AF65-F5344CB8AC3E}">
        <p14:creationId xmlns:p14="http://schemas.microsoft.com/office/powerpoint/2010/main" val="689490686"/>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5" name="矩形 4"/>
          <p:cNvSpPr/>
          <p:nvPr userDrawn="1"/>
        </p:nvSpPr>
        <p:spPr>
          <a:xfrm flipV="1">
            <a:off x="1435101" y="1158875"/>
            <a:ext cx="7369175" cy="25400"/>
          </a:xfrm>
          <a:prstGeom prst="rect">
            <a:avLst/>
          </a:prstGeom>
          <a:gradFill flip="none" rotWithShape="1">
            <a:gsLst>
              <a:gs pos="39000">
                <a:srgbClr val="A42DAD"/>
              </a:gs>
              <a:gs pos="74000">
                <a:schemeClr val="bg1"/>
              </a:gs>
              <a:gs pos="83000">
                <a:schemeClr val="bg1"/>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7" name="矩形 6"/>
          <p:cNvSpPr/>
          <p:nvPr userDrawn="1"/>
        </p:nvSpPr>
        <p:spPr>
          <a:xfrm>
            <a:off x="7131051" y="4087813"/>
            <a:ext cx="1925638" cy="271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0" name="矩形 9"/>
          <p:cNvSpPr/>
          <p:nvPr userDrawn="1"/>
        </p:nvSpPr>
        <p:spPr>
          <a:xfrm>
            <a:off x="7131051" y="4087813"/>
            <a:ext cx="1925638" cy="271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6" name="文本占位符 9"/>
          <p:cNvSpPr>
            <a:spLocks noGrp="1"/>
          </p:cNvSpPr>
          <p:nvPr>
            <p:ph type="body" sz="quarter" idx="13" hasCustomPrompt="1"/>
          </p:nvPr>
        </p:nvSpPr>
        <p:spPr>
          <a:xfrm>
            <a:off x="7403123" y="365126"/>
            <a:ext cx="1400635" cy="763224"/>
          </a:xfrm>
        </p:spPr>
        <p:txBody>
          <a:bodyPr lIns="0" tIns="216000" rIns="0" bIns="216000">
            <a:noAutofit/>
          </a:bodyPr>
          <a:lstStyle>
            <a:lvl1pPr marL="0" indent="0" algn="ctr">
              <a:buNone/>
              <a:defRPr lang="zh-CN" altLang="en-US" sz="1800" kern="1200" dirty="0" smtClean="0">
                <a:solidFill>
                  <a:schemeClr val="accent5"/>
                </a:solidFill>
                <a:effectLst>
                  <a:outerShdw blurRad="38100" dist="38100" dir="2700000" algn="tl">
                    <a:srgbClr val="000000">
                      <a:alpha val="43137"/>
                    </a:srgbClr>
                  </a:outerShdw>
                </a:effectLst>
                <a:latin typeface="华文隶书" panose="02010800040101010101" charset="-122"/>
                <a:ea typeface="华文隶书" panose="02010800040101010101" charset="-122"/>
                <a:cs typeface="+mj-cs"/>
              </a:defRPr>
            </a:lvl1pPr>
            <a:lvl5pPr marL="1371600" indent="0">
              <a:buNone/>
              <a:defRPr/>
            </a:lvl5pPr>
          </a:lstStyle>
          <a:p>
            <a:pPr lvl="0"/>
            <a:r>
              <a:rPr lang="zh-CN" altLang="en-US"/>
              <a:t>编辑母版文本样式
第二级
第三级
第四级
第五级</a:t>
            </a:r>
            <a:endParaRPr lang="zh-CN" altLang="en-US" dirty="0"/>
          </a:p>
        </p:txBody>
      </p:sp>
      <p:sp>
        <p:nvSpPr>
          <p:cNvPr id="8" name="内容占位符 7"/>
          <p:cNvSpPr>
            <a:spLocks noGrp="1"/>
          </p:cNvSpPr>
          <p:nvPr>
            <p:ph sz="quarter" idx="14" hasCustomPrompt="1"/>
          </p:nvPr>
        </p:nvSpPr>
        <p:spPr>
          <a:xfrm>
            <a:off x="1178168" y="2057402"/>
            <a:ext cx="7625590" cy="3948113"/>
          </a:xfrm>
        </p:spPr>
        <p:txBody>
          <a:bodyPr/>
          <a:lstStyle>
            <a:lvl1pPr>
              <a:lnSpc>
                <a:spcPct val="110000"/>
              </a:lnSpc>
              <a:defRPr/>
            </a:lvl1pPr>
            <a:lvl2pPr>
              <a:lnSpc>
                <a:spcPct val="110000"/>
              </a:lnSpc>
              <a:defRPr/>
            </a:lvl2pPr>
            <a:lvl3pPr>
              <a:lnSpc>
                <a:spcPct val="110000"/>
              </a:lnSpc>
              <a:defRPr/>
            </a:lvl3pPr>
          </a:lstStyle>
          <a:p>
            <a:pPr lvl="0"/>
            <a:r>
              <a:rPr lang="zh-CN" altLang="en-US"/>
              <a:t>编辑母版文本样式
第二级
第三级
第四级
第五级</a:t>
            </a:r>
            <a:endParaRPr lang="zh-CN" altLang="en-US" dirty="0"/>
          </a:p>
        </p:txBody>
      </p:sp>
      <p:sp>
        <p:nvSpPr>
          <p:cNvPr id="9" name="Title 1"/>
          <p:cNvSpPr>
            <a:spLocks noGrp="1"/>
          </p:cNvSpPr>
          <p:nvPr>
            <p:ph type="title"/>
          </p:nvPr>
        </p:nvSpPr>
        <p:spPr>
          <a:xfrm>
            <a:off x="1178168" y="1169639"/>
            <a:ext cx="7625590" cy="768829"/>
          </a:xfrm>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1454233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grpSp>
        <p:nvGrpSpPr>
          <p:cNvPr id="4" name="Group 5">
            <a:extLst>
              <a:ext uri="{FF2B5EF4-FFF2-40B4-BE49-F238E27FC236}">
                <a16:creationId xmlns:a16="http://schemas.microsoft.com/office/drawing/2014/main" id="{8CD90CBF-3F77-BFCD-2781-52E2121C3D39}"/>
              </a:ext>
            </a:extLst>
          </p:cNvPr>
          <p:cNvGrpSpPr>
            <a:grpSpLocks/>
          </p:cNvGrpSpPr>
          <p:nvPr/>
        </p:nvGrpSpPr>
        <p:grpSpPr bwMode="auto">
          <a:xfrm>
            <a:off x="0" y="1588"/>
            <a:ext cx="9132888" cy="6845300"/>
            <a:chOff x="0" y="1"/>
            <a:chExt cx="5753" cy="4312"/>
          </a:xfrm>
        </p:grpSpPr>
        <p:sp>
          <p:nvSpPr>
            <p:cNvPr id="5" name="Freeform 6">
              <a:extLst>
                <a:ext uri="{FF2B5EF4-FFF2-40B4-BE49-F238E27FC236}">
                  <a16:creationId xmlns:a16="http://schemas.microsoft.com/office/drawing/2014/main" id="{1C3A7474-7E82-D002-5CAF-B1A93D419C7C}"/>
                </a:ext>
              </a:extLst>
            </p:cNvPr>
            <p:cNvSpPr>
              <a:spLocks/>
            </p:cNvSpPr>
            <p:nvPr/>
          </p:nvSpPr>
          <p:spPr bwMode="auto">
            <a:xfrm>
              <a:off x="3394" y="999"/>
              <a:ext cx="2359" cy="3314"/>
            </a:xfrm>
            <a:custGeom>
              <a:avLst/>
              <a:gdLst>
                <a:gd name="T0" fmla="*/ 1905 w 2359"/>
                <a:gd name="T1" fmla="*/ 3312 h 3314"/>
                <a:gd name="T2" fmla="*/ 2358 w 2359"/>
                <a:gd name="T3" fmla="*/ 3313 h 3314"/>
                <a:gd name="T4" fmla="*/ 2358 w 2359"/>
                <a:gd name="T5" fmla="*/ 1437 h 3314"/>
                <a:gd name="T6" fmla="*/ 0 w 2359"/>
                <a:gd name="T7" fmla="*/ 0 h 3314"/>
                <a:gd name="T8" fmla="*/ 201 w 2359"/>
                <a:gd name="T9" fmla="*/ 150 h 3314"/>
                <a:gd name="T10" fmla="*/ 366 w 2359"/>
                <a:gd name="T11" fmla="*/ 279 h 3314"/>
                <a:gd name="T12" fmla="*/ 552 w 2359"/>
                <a:gd name="T13" fmla="*/ 441 h 3314"/>
                <a:gd name="T14" fmla="*/ 732 w 2359"/>
                <a:gd name="T15" fmla="*/ 612 h 3314"/>
                <a:gd name="T16" fmla="*/ 996 w 2359"/>
                <a:gd name="T17" fmla="*/ 903 h 3314"/>
                <a:gd name="T18" fmla="*/ 1230 w 2359"/>
                <a:gd name="T19" fmla="*/ 1212 h 3314"/>
                <a:gd name="T20" fmla="*/ 1400 w 2359"/>
                <a:gd name="T21" fmla="*/ 1482 h 3314"/>
                <a:gd name="T22" fmla="*/ 1548 w 2359"/>
                <a:gd name="T23" fmla="*/ 1761 h 3314"/>
                <a:gd name="T24" fmla="*/ 1665 w 2359"/>
                <a:gd name="T25" fmla="*/ 2040 h 3314"/>
                <a:gd name="T26" fmla="*/ 1751 w 2359"/>
                <a:gd name="T27" fmla="*/ 2295 h 3314"/>
                <a:gd name="T28" fmla="*/ 1809 w 2359"/>
                <a:gd name="T29" fmla="*/ 2511 h 3314"/>
                <a:gd name="T30" fmla="*/ 1863 w 2359"/>
                <a:gd name="T31" fmla="*/ 2778 h 3314"/>
                <a:gd name="T32" fmla="*/ 1890 w 2359"/>
                <a:gd name="T33" fmla="*/ 3012 h 3314"/>
                <a:gd name="T34" fmla="*/ 1905 w 2359"/>
                <a:gd name="T35" fmla="*/ 3312 h 331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359" h="3314">
                  <a:moveTo>
                    <a:pt x="1905" y="3312"/>
                  </a:moveTo>
                  <a:lnTo>
                    <a:pt x="2358" y="3313"/>
                  </a:lnTo>
                  <a:lnTo>
                    <a:pt x="2358" y="1437"/>
                  </a:lnTo>
                  <a:lnTo>
                    <a:pt x="0" y="0"/>
                  </a:lnTo>
                  <a:lnTo>
                    <a:pt x="201" y="150"/>
                  </a:lnTo>
                  <a:lnTo>
                    <a:pt x="366" y="279"/>
                  </a:lnTo>
                  <a:lnTo>
                    <a:pt x="552" y="441"/>
                  </a:lnTo>
                  <a:lnTo>
                    <a:pt x="732" y="612"/>
                  </a:lnTo>
                  <a:lnTo>
                    <a:pt x="996" y="903"/>
                  </a:lnTo>
                  <a:lnTo>
                    <a:pt x="1230" y="1212"/>
                  </a:lnTo>
                  <a:lnTo>
                    <a:pt x="1400" y="1482"/>
                  </a:lnTo>
                  <a:lnTo>
                    <a:pt x="1548" y="1761"/>
                  </a:lnTo>
                  <a:lnTo>
                    <a:pt x="1665" y="2040"/>
                  </a:lnTo>
                  <a:lnTo>
                    <a:pt x="1751" y="2295"/>
                  </a:lnTo>
                  <a:lnTo>
                    <a:pt x="1809" y="2511"/>
                  </a:lnTo>
                  <a:lnTo>
                    <a:pt x="1863" y="2778"/>
                  </a:lnTo>
                  <a:lnTo>
                    <a:pt x="1890" y="3012"/>
                  </a:lnTo>
                  <a:lnTo>
                    <a:pt x="1905" y="3312"/>
                  </a:lnTo>
                </a:path>
              </a:pathLst>
            </a:custGeom>
            <a:gradFill rotWithShape="0">
              <a:gsLst>
                <a:gs pos="0">
                  <a:srgbClr val="FFFFFF"/>
                </a:gs>
                <a:gs pos="100000">
                  <a:srgbClr val="A2C1FE"/>
                </a:gs>
              </a:gsLst>
              <a:lin ang="0" scaled="1"/>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 name="Arc 7">
              <a:extLst>
                <a:ext uri="{FF2B5EF4-FFF2-40B4-BE49-F238E27FC236}">
                  <a16:creationId xmlns:a16="http://schemas.microsoft.com/office/drawing/2014/main" id="{2BC9531E-FBFF-42D7-F0FB-786B5CC0C586}"/>
                </a:ext>
              </a:extLst>
            </p:cNvPr>
            <p:cNvSpPr>
              <a:spLocks/>
            </p:cNvSpPr>
            <p:nvPr/>
          </p:nvSpPr>
          <p:spPr bwMode="auto">
            <a:xfrm>
              <a:off x="0" y="1"/>
              <a:ext cx="5298" cy="431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chemeClr val="folHlink"/>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aphicFrame>
        <p:nvGraphicFramePr>
          <p:cNvPr id="7" name="Object 12">
            <a:extLst>
              <a:ext uri="{FF2B5EF4-FFF2-40B4-BE49-F238E27FC236}">
                <a16:creationId xmlns:a16="http://schemas.microsoft.com/office/drawing/2014/main" id="{81388F00-CBD3-3BCF-FCF8-BBB43F5A5BCC}"/>
              </a:ext>
            </a:extLst>
          </p:cNvPr>
          <p:cNvGraphicFramePr>
            <a:graphicFrameLocks noChangeAspect="1"/>
          </p:cNvGraphicFramePr>
          <p:nvPr/>
        </p:nvGraphicFramePr>
        <p:xfrm>
          <a:off x="0" y="0"/>
          <a:ext cx="784225" cy="863600"/>
        </p:xfrm>
        <a:graphic>
          <a:graphicData uri="http://schemas.openxmlformats.org/presentationml/2006/ole">
            <mc:AlternateContent xmlns:mc="http://schemas.openxmlformats.org/markup-compatibility/2006">
              <mc:Choice xmlns:v="urn:schemas-microsoft-com:vml" Requires="v">
                <p:oleObj r:id="rId2" imgW="9550400" imgH="12153900" progId="Word.Picture.8">
                  <p:embed/>
                </p:oleObj>
              </mc:Choice>
              <mc:Fallback>
                <p:oleObj r:id="rId2" imgW="9550400" imgH="12153900" progId="Word.Picture.8">
                  <p:embed/>
                  <p:pic>
                    <p:nvPicPr>
                      <p:cNvPr id="80899" name="Object 12">
                        <a:extLst>
                          <a:ext uri="{FF2B5EF4-FFF2-40B4-BE49-F238E27FC236}">
                            <a16:creationId xmlns:a16="http://schemas.microsoft.com/office/drawing/2014/main" id="{C7678F5A-68E9-5D33-58CE-2491A328F8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784225"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Rectangle 2">
            <a:extLst>
              <a:ext uri="{FF2B5EF4-FFF2-40B4-BE49-F238E27FC236}">
                <a16:creationId xmlns:a16="http://schemas.microsoft.com/office/drawing/2014/main" id="{746BF36F-9580-FF23-333F-6FD3850192F1}"/>
              </a:ext>
            </a:extLst>
          </p:cNvPr>
          <p:cNvSpPr>
            <a:spLocks noGrp="1" noChangeArrowheads="1"/>
          </p:cNvSpPr>
          <p:nvPr>
            <p:ph type="dt" sz="half" idx="10"/>
          </p:nvPr>
        </p:nvSpPr>
        <p:spPr>
          <a:xfrm>
            <a:off x="685800" y="6248400"/>
            <a:ext cx="1905000" cy="457200"/>
          </a:xfrm>
          <a:prstGeom prst="rect">
            <a:avLst/>
          </a:prstGeom>
        </p:spPr>
        <p:txBody>
          <a:bodyPr/>
          <a:lstStyle>
            <a:lvl1pPr eaLnBrk="1" hangingPunct="1">
              <a:spcBef>
                <a:spcPct val="20000"/>
              </a:spcBef>
              <a:buClr>
                <a:schemeClr val="tx2"/>
              </a:buClr>
              <a:defRPr>
                <a:latin typeface="Times New Roman" charset="0"/>
                <a:ea typeface="宋体" charset="0"/>
                <a:cs typeface="宋体" charset="0"/>
              </a:defRPr>
            </a:lvl1pPr>
          </a:lstStyle>
          <a:p>
            <a:pPr>
              <a:defRPr/>
            </a:pPr>
            <a:endParaRPr lang="en-US" altLang="zh-CN"/>
          </a:p>
        </p:txBody>
      </p:sp>
      <p:sp>
        <p:nvSpPr>
          <p:cNvPr id="9" name="Rectangle 3">
            <a:extLst>
              <a:ext uri="{FF2B5EF4-FFF2-40B4-BE49-F238E27FC236}">
                <a16:creationId xmlns:a16="http://schemas.microsoft.com/office/drawing/2014/main" id="{79383D60-49D4-C8B4-FC76-C2136813EB68}"/>
              </a:ext>
            </a:extLst>
          </p:cNvPr>
          <p:cNvSpPr>
            <a:spLocks noGrp="1" noChangeArrowheads="1"/>
          </p:cNvSpPr>
          <p:nvPr>
            <p:ph type="ftr" sz="quarter" idx="11"/>
          </p:nvPr>
        </p:nvSpPr>
        <p:spPr>
          <a:xfrm>
            <a:off x="3124200" y="6248400"/>
            <a:ext cx="2895600" cy="457200"/>
          </a:xfrm>
          <a:prstGeom prst="rect">
            <a:avLst/>
          </a:prstGeom>
        </p:spPr>
        <p:txBody>
          <a:bodyPr/>
          <a:lstStyle>
            <a:lvl1pPr eaLnBrk="1" hangingPunct="1">
              <a:spcBef>
                <a:spcPct val="20000"/>
              </a:spcBef>
              <a:buClr>
                <a:schemeClr val="tx2"/>
              </a:buClr>
              <a:defRPr>
                <a:latin typeface="Times New Roman" charset="0"/>
                <a:ea typeface="宋体" charset="0"/>
                <a:cs typeface="宋体" charset="0"/>
              </a:defRPr>
            </a:lvl1pPr>
          </a:lstStyle>
          <a:p>
            <a:pPr>
              <a:defRPr/>
            </a:pPr>
            <a:endParaRPr lang="en-US" altLang="zh-CN"/>
          </a:p>
        </p:txBody>
      </p:sp>
      <p:sp>
        <p:nvSpPr>
          <p:cNvPr id="10" name="Rectangle 4">
            <a:extLst>
              <a:ext uri="{FF2B5EF4-FFF2-40B4-BE49-F238E27FC236}">
                <a16:creationId xmlns:a16="http://schemas.microsoft.com/office/drawing/2014/main" id="{6303070A-02F8-1B33-DD6A-C80082C14237}"/>
              </a:ext>
            </a:extLst>
          </p:cNvPr>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eaLnBrk="1" hangingPunct="1">
              <a:spcBef>
                <a:spcPct val="20000"/>
              </a:spcBef>
              <a:buClr>
                <a:schemeClr val="tx2"/>
              </a:buClr>
              <a:defRPr/>
            </a:lvl1pPr>
          </a:lstStyle>
          <a:p>
            <a:fld id="{841ED037-7B98-EF42-A663-5B7FB1B1E35A}" type="slidenum">
              <a:rPr lang="en-US" altLang="zh-CN"/>
              <a:pPr/>
              <a:t>‹#›</a:t>
            </a:fld>
            <a:endParaRPr lang="en-US" altLang="zh-CN"/>
          </a:p>
        </p:txBody>
      </p:sp>
    </p:spTree>
    <p:extLst>
      <p:ext uri="{BB962C8B-B14F-4D97-AF65-F5344CB8AC3E}">
        <p14:creationId xmlns:p14="http://schemas.microsoft.com/office/powerpoint/2010/main" val="171143515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grpSp>
        <p:nvGrpSpPr>
          <p:cNvPr id="4" name="Group 5">
            <a:extLst>
              <a:ext uri="{FF2B5EF4-FFF2-40B4-BE49-F238E27FC236}">
                <a16:creationId xmlns:a16="http://schemas.microsoft.com/office/drawing/2014/main" id="{6B49FD97-A631-C52B-22BC-EFFC31BFE7DB}"/>
              </a:ext>
            </a:extLst>
          </p:cNvPr>
          <p:cNvGrpSpPr>
            <a:grpSpLocks/>
          </p:cNvGrpSpPr>
          <p:nvPr/>
        </p:nvGrpSpPr>
        <p:grpSpPr bwMode="auto">
          <a:xfrm>
            <a:off x="0" y="1588"/>
            <a:ext cx="9132888" cy="6845300"/>
            <a:chOff x="0" y="1"/>
            <a:chExt cx="5753" cy="4312"/>
          </a:xfrm>
        </p:grpSpPr>
        <p:sp>
          <p:nvSpPr>
            <p:cNvPr id="5" name="Freeform 6">
              <a:extLst>
                <a:ext uri="{FF2B5EF4-FFF2-40B4-BE49-F238E27FC236}">
                  <a16:creationId xmlns:a16="http://schemas.microsoft.com/office/drawing/2014/main" id="{715F9FFB-6F92-E030-0FD5-810CA2BC993C}"/>
                </a:ext>
              </a:extLst>
            </p:cNvPr>
            <p:cNvSpPr>
              <a:spLocks/>
            </p:cNvSpPr>
            <p:nvPr/>
          </p:nvSpPr>
          <p:spPr bwMode="auto">
            <a:xfrm>
              <a:off x="3394" y="999"/>
              <a:ext cx="2359" cy="3314"/>
            </a:xfrm>
            <a:custGeom>
              <a:avLst/>
              <a:gdLst>
                <a:gd name="T0" fmla="*/ 1905 w 2359"/>
                <a:gd name="T1" fmla="*/ 3312 h 3314"/>
                <a:gd name="T2" fmla="*/ 2358 w 2359"/>
                <a:gd name="T3" fmla="*/ 3313 h 3314"/>
                <a:gd name="T4" fmla="*/ 2358 w 2359"/>
                <a:gd name="T5" fmla="*/ 1437 h 3314"/>
                <a:gd name="T6" fmla="*/ 0 w 2359"/>
                <a:gd name="T7" fmla="*/ 0 h 3314"/>
                <a:gd name="T8" fmla="*/ 201 w 2359"/>
                <a:gd name="T9" fmla="*/ 150 h 3314"/>
                <a:gd name="T10" fmla="*/ 366 w 2359"/>
                <a:gd name="T11" fmla="*/ 279 h 3314"/>
                <a:gd name="T12" fmla="*/ 552 w 2359"/>
                <a:gd name="T13" fmla="*/ 441 h 3314"/>
                <a:gd name="T14" fmla="*/ 732 w 2359"/>
                <a:gd name="T15" fmla="*/ 612 h 3314"/>
                <a:gd name="T16" fmla="*/ 996 w 2359"/>
                <a:gd name="T17" fmla="*/ 903 h 3314"/>
                <a:gd name="T18" fmla="*/ 1230 w 2359"/>
                <a:gd name="T19" fmla="*/ 1212 h 3314"/>
                <a:gd name="T20" fmla="*/ 1400 w 2359"/>
                <a:gd name="T21" fmla="*/ 1482 h 3314"/>
                <a:gd name="T22" fmla="*/ 1548 w 2359"/>
                <a:gd name="T23" fmla="*/ 1761 h 3314"/>
                <a:gd name="T24" fmla="*/ 1665 w 2359"/>
                <a:gd name="T25" fmla="*/ 2040 h 3314"/>
                <a:gd name="T26" fmla="*/ 1751 w 2359"/>
                <a:gd name="T27" fmla="*/ 2295 h 3314"/>
                <a:gd name="T28" fmla="*/ 1809 w 2359"/>
                <a:gd name="T29" fmla="*/ 2511 h 3314"/>
                <a:gd name="T30" fmla="*/ 1863 w 2359"/>
                <a:gd name="T31" fmla="*/ 2778 h 3314"/>
                <a:gd name="T32" fmla="*/ 1890 w 2359"/>
                <a:gd name="T33" fmla="*/ 3012 h 3314"/>
                <a:gd name="T34" fmla="*/ 1905 w 2359"/>
                <a:gd name="T35" fmla="*/ 3312 h 331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359" h="3314">
                  <a:moveTo>
                    <a:pt x="1905" y="3312"/>
                  </a:moveTo>
                  <a:lnTo>
                    <a:pt x="2358" y="3313"/>
                  </a:lnTo>
                  <a:lnTo>
                    <a:pt x="2358" y="1437"/>
                  </a:lnTo>
                  <a:lnTo>
                    <a:pt x="0" y="0"/>
                  </a:lnTo>
                  <a:lnTo>
                    <a:pt x="201" y="150"/>
                  </a:lnTo>
                  <a:lnTo>
                    <a:pt x="366" y="279"/>
                  </a:lnTo>
                  <a:lnTo>
                    <a:pt x="552" y="441"/>
                  </a:lnTo>
                  <a:lnTo>
                    <a:pt x="732" y="612"/>
                  </a:lnTo>
                  <a:lnTo>
                    <a:pt x="996" y="903"/>
                  </a:lnTo>
                  <a:lnTo>
                    <a:pt x="1230" y="1212"/>
                  </a:lnTo>
                  <a:lnTo>
                    <a:pt x="1400" y="1482"/>
                  </a:lnTo>
                  <a:lnTo>
                    <a:pt x="1548" y="1761"/>
                  </a:lnTo>
                  <a:lnTo>
                    <a:pt x="1665" y="2040"/>
                  </a:lnTo>
                  <a:lnTo>
                    <a:pt x="1751" y="2295"/>
                  </a:lnTo>
                  <a:lnTo>
                    <a:pt x="1809" y="2511"/>
                  </a:lnTo>
                  <a:lnTo>
                    <a:pt x="1863" y="2778"/>
                  </a:lnTo>
                  <a:lnTo>
                    <a:pt x="1890" y="3012"/>
                  </a:lnTo>
                  <a:lnTo>
                    <a:pt x="1905" y="3312"/>
                  </a:lnTo>
                </a:path>
              </a:pathLst>
            </a:custGeom>
            <a:gradFill rotWithShape="0">
              <a:gsLst>
                <a:gs pos="0">
                  <a:srgbClr val="FFFFFF"/>
                </a:gs>
                <a:gs pos="100000">
                  <a:srgbClr val="A2C1FE"/>
                </a:gs>
              </a:gsLst>
              <a:lin ang="0" scaled="1"/>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 name="Arc 7">
              <a:extLst>
                <a:ext uri="{FF2B5EF4-FFF2-40B4-BE49-F238E27FC236}">
                  <a16:creationId xmlns:a16="http://schemas.microsoft.com/office/drawing/2014/main" id="{317833F2-45FF-8AD3-A9ED-CC324713E460}"/>
                </a:ext>
              </a:extLst>
            </p:cNvPr>
            <p:cNvSpPr>
              <a:spLocks/>
            </p:cNvSpPr>
            <p:nvPr/>
          </p:nvSpPr>
          <p:spPr bwMode="auto">
            <a:xfrm>
              <a:off x="0" y="1"/>
              <a:ext cx="5298" cy="431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chemeClr val="folHlink"/>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aphicFrame>
        <p:nvGraphicFramePr>
          <p:cNvPr id="7" name="Object 12">
            <a:extLst>
              <a:ext uri="{FF2B5EF4-FFF2-40B4-BE49-F238E27FC236}">
                <a16:creationId xmlns:a16="http://schemas.microsoft.com/office/drawing/2014/main" id="{DA3D7920-38B2-F8CF-A061-DE108FD6F56A}"/>
              </a:ext>
            </a:extLst>
          </p:cNvPr>
          <p:cNvGraphicFramePr>
            <a:graphicFrameLocks noChangeAspect="1"/>
          </p:cNvGraphicFramePr>
          <p:nvPr/>
        </p:nvGraphicFramePr>
        <p:xfrm>
          <a:off x="0" y="0"/>
          <a:ext cx="784225" cy="863600"/>
        </p:xfrm>
        <a:graphic>
          <a:graphicData uri="http://schemas.openxmlformats.org/presentationml/2006/ole">
            <mc:AlternateContent xmlns:mc="http://schemas.openxmlformats.org/markup-compatibility/2006">
              <mc:Choice xmlns:v="urn:schemas-microsoft-com:vml" Requires="v">
                <p:oleObj r:id="rId2" imgW="9550400" imgH="12153900" progId="Word.Picture.8">
                  <p:embed/>
                </p:oleObj>
              </mc:Choice>
              <mc:Fallback>
                <p:oleObj r:id="rId2" imgW="9550400" imgH="12153900" progId="Word.Picture.8">
                  <p:embed/>
                  <p:pic>
                    <p:nvPicPr>
                      <p:cNvPr id="81923" name="Object 12">
                        <a:extLst>
                          <a:ext uri="{FF2B5EF4-FFF2-40B4-BE49-F238E27FC236}">
                            <a16:creationId xmlns:a16="http://schemas.microsoft.com/office/drawing/2014/main" id="{5F4A670D-E627-717E-7B6C-720066A191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784225"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8" name="Rectangle 2">
            <a:extLst>
              <a:ext uri="{FF2B5EF4-FFF2-40B4-BE49-F238E27FC236}">
                <a16:creationId xmlns:a16="http://schemas.microsoft.com/office/drawing/2014/main" id="{D890FE45-A806-E220-81A2-2A39CCF036F2}"/>
              </a:ext>
            </a:extLst>
          </p:cNvPr>
          <p:cNvSpPr>
            <a:spLocks noGrp="1" noChangeArrowheads="1"/>
          </p:cNvSpPr>
          <p:nvPr>
            <p:ph type="dt" sz="half" idx="10"/>
          </p:nvPr>
        </p:nvSpPr>
        <p:spPr>
          <a:xfrm>
            <a:off x="685800" y="6248400"/>
            <a:ext cx="1905000" cy="457200"/>
          </a:xfrm>
          <a:prstGeom prst="rect">
            <a:avLst/>
          </a:prstGeom>
        </p:spPr>
        <p:txBody>
          <a:bodyPr/>
          <a:lstStyle>
            <a:lvl1pPr eaLnBrk="1" hangingPunct="1">
              <a:spcBef>
                <a:spcPct val="20000"/>
              </a:spcBef>
              <a:buClr>
                <a:schemeClr val="tx2"/>
              </a:buClr>
              <a:defRPr>
                <a:latin typeface="Times New Roman" charset="0"/>
                <a:ea typeface="宋体" charset="0"/>
                <a:cs typeface="宋体" charset="0"/>
              </a:defRPr>
            </a:lvl1pPr>
          </a:lstStyle>
          <a:p>
            <a:pPr>
              <a:defRPr/>
            </a:pPr>
            <a:endParaRPr lang="en-US" altLang="zh-CN"/>
          </a:p>
        </p:txBody>
      </p:sp>
      <p:sp>
        <p:nvSpPr>
          <p:cNvPr id="9" name="Rectangle 3">
            <a:extLst>
              <a:ext uri="{FF2B5EF4-FFF2-40B4-BE49-F238E27FC236}">
                <a16:creationId xmlns:a16="http://schemas.microsoft.com/office/drawing/2014/main" id="{B79303F4-4955-6D39-BFF9-2BB09886F37F}"/>
              </a:ext>
            </a:extLst>
          </p:cNvPr>
          <p:cNvSpPr>
            <a:spLocks noGrp="1" noChangeArrowheads="1"/>
          </p:cNvSpPr>
          <p:nvPr>
            <p:ph type="ftr" sz="quarter" idx="11"/>
          </p:nvPr>
        </p:nvSpPr>
        <p:spPr>
          <a:xfrm>
            <a:off x="3124200" y="6248400"/>
            <a:ext cx="2895600" cy="457200"/>
          </a:xfrm>
          <a:prstGeom prst="rect">
            <a:avLst/>
          </a:prstGeom>
        </p:spPr>
        <p:txBody>
          <a:bodyPr/>
          <a:lstStyle>
            <a:lvl1pPr eaLnBrk="1" hangingPunct="1">
              <a:spcBef>
                <a:spcPct val="20000"/>
              </a:spcBef>
              <a:buClr>
                <a:schemeClr val="tx2"/>
              </a:buClr>
              <a:defRPr>
                <a:latin typeface="Times New Roman" charset="0"/>
                <a:ea typeface="宋体" charset="0"/>
                <a:cs typeface="宋体" charset="0"/>
              </a:defRPr>
            </a:lvl1pPr>
          </a:lstStyle>
          <a:p>
            <a:pPr>
              <a:defRPr/>
            </a:pPr>
            <a:endParaRPr lang="en-US" altLang="zh-CN"/>
          </a:p>
        </p:txBody>
      </p:sp>
      <p:sp>
        <p:nvSpPr>
          <p:cNvPr id="10" name="Rectangle 4">
            <a:extLst>
              <a:ext uri="{FF2B5EF4-FFF2-40B4-BE49-F238E27FC236}">
                <a16:creationId xmlns:a16="http://schemas.microsoft.com/office/drawing/2014/main" id="{B90FF8F2-FDDC-3E47-D6B5-DDC92B2A0FC1}"/>
              </a:ext>
            </a:extLst>
          </p:cNvPr>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eaLnBrk="1" hangingPunct="1">
              <a:spcBef>
                <a:spcPct val="20000"/>
              </a:spcBef>
              <a:buClr>
                <a:schemeClr val="tx2"/>
              </a:buClr>
              <a:defRPr/>
            </a:lvl1pPr>
          </a:lstStyle>
          <a:p>
            <a:fld id="{3A34877C-1689-9244-BB0C-E39E36AFFC9C}" type="slidenum">
              <a:rPr lang="en-US" altLang="zh-CN"/>
              <a:pPr/>
              <a:t>‹#›</a:t>
            </a:fld>
            <a:endParaRPr lang="en-US" altLang="zh-CN"/>
          </a:p>
        </p:txBody>
      </p:sp>
    </p:spTree>
    <p:extLst>
      <p:ext uri="{BB962C8B-B14F-4D97-AF65-F5344CB8AC3E}">
        <p14:creationId xmlns:p14="http://schemas.microsoft.com/office/powerpoint/2010/main" val="233503313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grpSp>
        <p:nvGrpSpPr>
          <p:cNvPr id="5" name="Group 5">
            <a:extLst>
              <a:ext uri="{FF2B5EF4-FFF2-40B4-BE49-F238E27FC236}">
                <a16:creationId xmlns:a16="http://schemas.microsoft.com/office/drawing/2014/main" id="{574A7C5A-8C71-7B9F-BB37-68CE0DA9A8AB}"/>
              </a:ext>
            </a:extLst>
          </p:cNvPr>
          <p:cNvGrpSpPr>
            <a:grpSpLocks/>
          </p:cNvGrpSpPr>
          <p:nvPr/>
        </p:nvGrpSpPr>
        <p:grpSpPr bwMode="auto">
          <a:xfrm>
            <a:off x="0" y="1588"/>
            <a:ext cx="9132888" cy="6845300"/>
            <a:chOff x="0" y="1"/>
            <a:chExt cx="5753" cy="4312"/>
          </a:xfrm>
        </p:grpSpPr>
        <p:sp>
          <p:nvSpPr>
            <p:cNvPr id="6" name="Freeform 6">
              <a:extLst>
                <a:ext uri="{FF2B5EF4-FFF2-40B4-BE49-F238E27FC236}">
                  <a16:creationId xmlns:a16="http://schemas.microsoft.com/office/drawing/2014/main" id="{1E9A1E91-CBF8-DE59-17A3-CDA081CDC8E9}"/>
                </a:ext>
              </a:extLst>
            </p:cNvPr>
            <p:cNvSpPr>
              <a:spLocks/>
            </p:cNvSpPr>
            <p:nvPr/>
          </p:nvSpPr>
          <p:spPr bwMode="auto">
            <a:xfrm>
              <a:off x="3394" y="999"/>
              <a:ext cx="2359" cy="3314"/>
            </a:xfrm>
            <a:custGeom>
              <a:avLst/>
              <a:gdLst>
                <a:gd name="T0" fmla="*/ 1905 w 2359"/>
                <a:gd name="T1" fmla="*/ 3312 h 3314"/>
                <a:gd name="T2" fmla="*/ 2358 w 2359"/>
                <a:gd name="T3" fmla="*/ 3313 h 3314"/>
                <a:gd name="T4" fmla="*/ 2358 w 2359"/>
                <a:gd name="T5" fmla="*/ 1437 h 3314"/>
                <a:gd name="T6" fmla="*/ 0 w 2359"/>
                <a:gd name="T7" fmla="*/ 0 h 3314"/>
                <a:gd name="T8" fmla="*/ 201 w 2359"/>
                <a:gd name="T9" fmla="*/ 150 h 3314"/>
                <a:gd name="T10" fmla="*/ 366 w 2359"/>
                <a:gd name="T11" fmla="*/ 279 h 3314"/>
                <a:gd name="T12" fmla="*/ 552 w 2359"/>
                <a:gd name="T13" fmla="*/ 441 h 3314"/>
                <a:gd name="T14" fmla="*/ 732 w 2359"/>
                <a:gd name="T15" fmla="*/ 612 h 3314"/>
                <a:gd name="T16" fmla="*/ 996 w 2359"/>
                <a:gd name="T17" fmla="*/ 903 h 3314"/>
                <a:gd name="T18" fmla="*/ 1230 w 2359"/>
                <a:gd name="T19" fmla="*/ 1212 h 3314"/>
                <a:gd name="T20" fmla="*/ 1400 w 2359"/>
                <a:gd name="T21" fmla="*/ 1482 h 3314"/>
                <a:gd name="T22" fmla="*/ 1548 w 2359"/>
                <a:gd name="T23" fmla="*/ 1761 h 3314"/>
                <a:gd name="T24" fmla="*/ 1665 w 2359"/>
                <a:gd name="T25" fmla="*/ 2040 h 3314"/>
                <a:gd name="T26" fmla="*/ 1751 w 2359"/>
                <a:gd name="T27" fmla="*/ 2295 h 3314"/>
                <a:gd name="T28" fmla="*/ 1809 w 2359"/>
                <a:gd name="T29" fmla="*/ 2511 h 3314"/>
                <a:gd name="T30" fmla="*/ 1863 w 2359"/>
                <a:gd name="T31" fmla="*/ 2778 h 3314"/>
                <a:gd name="T32" fmla="*/ 1890 w 2359"/>
                <a:gd name="T33" fmla="*/ 3012 h 3314"/>
                <a:gd name="T34" fmla="*/ 1905 w 2359"/>
                <a:gd name="T35" fmla="*/ 3312 h 331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359" h="3314">
                  <a:moveTo>
                    <a:pt x="1905" y="3312"/>
                  </a:moveTo>
                  <a:lnTo>
                    <a:pt x="2358" y="3313"/>
                  </a:lnTo>
                  <a:lnTo>
                    <a:pt x="2358" y="1437"/>
                  </a:lnTo>
                  <a:lnTo>
                    <a:pt x="0" y="0"/>
                  </a:lnTo>
                  <a:lnTo>
                    <a:pt x="201" y="150"/>
                  </a:lnTo>
                  <a:lnTo>
                    <a:pt x="366" y="279"/>
                  </a:lnTo>
                  <a:lnTo>
                    <a:pt x="552" y="441"/>
                  </a:lnTo>
                  <a:lnTo>
                    <a:pt x="732" y="612"/>
                  </a:lnTo>
                  <a:lnTo>
                    <a:pt x="996" y="903"/>
                  </a:lnTo>
                  <a:lnTo>
                    <a:pt x="1230" y="1212"/>
                  </a:lnTo>
                  <a:lnTo>
                    <a:pt x="1400" y="1482"/>
                  </a:lnTo>
                  <a:lnTo>
                    <a:pt x="1548" y="1761"/>
                  </a:lnTo>
                  <a:lnTo>
                    <a:pt x="1665" y="2040"/>
                  </a:lnTo>
                  <a:lnTo>
                    <a:pt x="1751" y="2295"/>
                  </a:lnTo>
                  <a:lnTo>
                    <a:pt x="1809" y="2511"/>
                  </a:lnTo>
                  <a:lnTo>
                    <a:pt x="1863" y="2778"/>
                  </a:lnTo>
                  <a:lnTo>
                    <a:pt x="1890" y="3012"/>
                  </a:lnTo>
                  <a:lnTo>
                    <a:pt x="1905" y="3312"/>
                  </a:lnTo>
                </a:path>
              </a:pathLst>
            </a:custGeom>
            <a:gradFill rotWithShape="0">
              <a:gsLst>
                <a:gs pos="0">
                  <a:srgbClr val="FFFFFF"/>
                </a:gs>
                <a:gs pos="100000">
                  <a:srgbClr val="A2C1FE"/>
                </a:gs>
              </a:gsLst>
              <a:lin ang="0" scaled="1"/>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7" name="Arc 7">
              <a:extLst>
                <a:ext uri="{FF2B5EF4-FFF2-40B4-BE49-F238E27FC236}">
                  <a16:creationId xmlns:a16="http://schemas.microsoft.com/office/drawing/2014/main" id="{241A164A-B0F6-58C7-1284-C52075C46E39}"/>
                </a:ext>
              </a:extLst>
            </p:cNvPr>
            <p:cNvSpPr>
              <a:spLocks/>
            </p:cNvSpPr>
            <p:nvPr/>
          </p:nvSpPr>
          <p:spPr bwMode="auto">
            <a:xfrm>
              <a:off x="0" y="1"/>
              <a:ext cx="5298" cy="431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chemeClr val="folHlink"/>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aphicFrame>
        <p:nvGraphicFramePr>
          <p:cNvPr id="8" name="Object 12">
            <a:extLst>
              <a:ext uri="{FF2B5EF4-FFF2-40B4-BE49-F238E27FC236}">
                <a16:creationId xmlns:a16="http://schemas.microsoft.com/office/drawing/2014/main" id="{4E677805-374F-4C47-3B21-673A0E5016D8}"/>
              </a:ext>
            </a:extLst>
          </p:cNvPr>
          <p:cNvGraphicFramePr>
            <a:graphicFrameLocks noChangeAspect="1"/>
          </p:cNvGraphicFramePr>
          <p:nvPr/>
        </p:nvGraphicFramePr>
        <p:xfrm>
          <a:off x="0" y="0"/>
          <a:ext cx="784225" cy="863600"/>
        </p:xfrm>
        <a:graphic>
          <a:graphicData uri="http://schemas.openxmlformats.org/presentationml/2006/ole">
            <mc:AlternateContent xmlns:mc="http://schemas.openxmlformats.org/markup-compatibility/2006">
              <mc:Choice xmlns:v="urn:schemas-microsoft-com:vml" Requires="v">
                <p:oleObj r:id="rId2" imgW="9550400" imgH="12153900" progId="Word.Picture.8">
                  <p:embed/>
                </p:oleObj>
              </mc:Choice>
              <mc:Fallback>
                <p:oleObj r:id="rId2" imgW="9550400" imgH="12153900" progId="Word.Picture.8">
                  <p:embed/>
                  <p:pic>
                    <p:nvPicPr>
                      <p:cNvPr id="82947" name="Object 12">
                        <a:extLst>
                          <a:ext uri="{FF2B5EF4-FFF2-40B4-BE49-F238E27FC236}">
                            <a16:creationId xmlns:a16="http://schemas.microsoft.com/office/drawing/2014/main" id="{8627E4AF-AA9B-D07F-4FF2-56DD7429F2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784225"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2">
            <a:extLst>
              <a:ext uri="{FF2B5EF4-FFF2-40B4-BE49-F238E27FC236}">
                <a16:creationId xmlns:a16="http://schemas.microsoft.com/office/drawing/2014/main" id="{9800BF05-5637-9777-C1EE-2BE5DB6BD543}"/>
              </a:ext>
            </a:extLst>
          </p:cNvPr>
          <p:cNvSpPr>
            <a:spLocks noGrp="1" noChangeArrowheads="1"/>
          </p:cNvSpPr>
          <p:nvPr>
            <p:ph type="dt" sz="half" idx="10"/>
          </p:nvPr>
        </p:nvSpPr>
        <p:spPr>
          <a:xfrm>
            <a:off x="685800" y="6248400"/>
            <a:ext cx="1905000" cy="457200"/>
          </a:xfrm>
          <a:prstGeom prst="rect">
            <a:avLst/>
          </a:prstGeom>
        </p:spPr>
        <p:txBody>
          <a:bodyPr/>
          <a:lstStyle>
            <a:lvl1pPr eaLnBrk="1" hangingPunct="1">
              <a:spcBef>
                <a:spcPct val="20000"/>
              </a:spcBef>
              <a:buClr>
                <a:schemeClr val="tx2"/>
              </a:buClr>
              <a:defRPr>
                <a:latin typeface="Times New Roman" charset="0"/>
                <a:ea typeface="宋体" charset="0"/>
                <a:cs typeface="宋体" charset="0"/>
              </a:defRPr>
            </a:lvl1pPr>
          </a:lstStyle>
          <a:p>
            <a:pPr>
              <a:defRPr/>
            </a:pPr>
            <a:endParaRPr lang="en-US" altLang="zh-CN"/>
          </a:p>
        </p:txBody>
      </p:sp>
      <p:sp>
        <p:nvSpPr>
          <p:cNvPr id="10" name="Rectangle 3">
            <a:extLst>
              <a:ext uri="{FF2B5EF4-FFF2-40B4-BE49-F238E27FC236}">
                <a16:creationId xmlns:a16="http://schemas.microsoft.com/office/drawing/2014/main" id="{72705746-3782-F195-CF71-B41992AC43A9}"/>
              </a:ext>
            </a:extLst>
          </p:cNvPr>
          <p:cNvSpPr>
            <a:spLocks noGrp="1" noChangeArrowheads="1"/>
          </p:cNvSpPr>
          <p:nvPr>
            <p:ph type="ftr" sz="quarter" idx="11"/>
          </p:nvPr>
        </p:nvSpPr>
        <p:spPr>
          <a:xfrm>
            <a:off x="3124200" y="6248400"/>
            <a:ext cx="2895600" cy="457200"/>
          </a:xfrm>
          <a:prstGeom prst="rect">
            <a:avLst/>
          </a:prstGeom>
        </p:spPr>
        <p:txBody>
          <a:bodyPr/>
          <a:lstStyle>
            <a:lvl1pPr eaLnBrk="1" hangingPunct="1">
              <a:spcBef>
                <a:spcPct val="20000"/>
              </a:spcBef>
              <a:buClr>
                <a:schemeClr val="tx2"/>
              </a:buClr>
              <a:defRPr>
                <a:latin typeface="Times New Roman" charset="0"/>
                <a:ea typeface="宋体" charset="0"/>
                <a:cs typeface="宋体" charset="0"/>
              </a:defRPr>
            </a:lvl1pPr>
          </a:lstStyle>
          <a:p>
            <a:pPr>
              <a:defRPr/>
            </a:pPr>
            <a:endParaRPr lang="en-US" altLang="zh-CN"/>
          </a:p>
        </p:txBody>
      </p:sp>
      <p:sp>
        <p:nvSpPr>
          <p:cNvPr id="11" name="Rectangle 4">
            <a:extLst>
              <a:ext uri="{FF2B5EF4-FFF2-40B4-BE49-F238E27FC236}">
                <a16:creationId xmlns:a16="http://schemas.microsoft.com/office/drawing/2014/main" id="{6AEB8C96-8879-635E-E892-BEFB6F8DFBAD}"/>
              </a:ext>
            </a:extLst>
          </p:cNvPr>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eaLnBrk="1" hangingPunct="1">
              <a:spcBef>
                <a:spcPct val="20000"/>
              </a:spcBef>
              <a:buClr>
                <a:schemeClr val="tx2"/>
              </a:buClr>
              <a:defRPr/>
            </a:lvl1pPr>
          </a:lstStyle>
          <a:p>
            <a:fld id="{A39FE430-524F-3441-B0A8-517DCD90F2F0}" type="slidenum">
              <a:rPr lang="en-US" altLang="zh-CN"/>
              <a:pPr/>
              <a:t>‹#›</a:t>
            </a:fld>
            <a:endParaRPr lang="en-US" altLang="zh-CN"/>
          </a:p>
        </p:txBody>
      </p:sp>
    </p:spTree>
    <p:extLst>
      <p:ext uri="{BB962C8B-B14F-4D97-AF65-F5344CB8AC3E}">
        <p14:creationId xmlns:p14="http://schemas.microsoft.com/office/powerpoint/2010/main" val="356482695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grpSp>
        <p:nvGrpSpPr>
          <p:cNvPr id="7" name="Group 5">
            <a:extLst>
              <a:ext uri="{FF2B5EF4-FFF2-40B4-BE49-F238E27FC236}">
                <a16:creationId xmlns:a16="http://schemas.microsoft.com/office/drawing/2014/main" id="{1B2A4FDF-AB70-59FD-8BDA-40852B012911}"/>
              </a:ext>
            </a:extLst>
          </p:cNvPr>
          <p:cNvGrpSpPr>
            <a:grpSpLocks/>
          </p:cNvGrpSpPr>
          <p:nvPr/>
        </p:nvGrpSpPr>
        <p:grpSpPr bwMode="auto">
          <a:xfrm>
            <a:off x="0" y="1588"/>
            <a:ext cx="9132888" cy="6845300"/>
            <a:chOff x="0" y="1"/>
            <a:chExt cx="5753" cy="4312"/>
          </a:xfrm>
        </p:grpSpPr>
        <p:sp>
          <p:nvSpPr>
            <p:cNvPr id="8" name="Freeform 6">
              <a:extLst>
                <a:ext uri="{FF2B5EF4-FFF2-40B4-BE49-F238E27FC236}">
                  <a16:creationId xmlns:a16="http://schemas.microsoft.com/office/drawing/2014/main" id="{80C1B292-72F4-0A90-95E7-BFD21E600D7C}"/>
                </a:ext>
              </a:extLst>
            </p:cNvPr>
            <p:cNvSpPr>
              <a:spLocks/>
            </p:cNvSpPr>
            <p:nvPr/>
          </p:nvSpPr>
          <p:spPr bwMode="auto">
            <a:xfrm>
              <a:off x="3394" y="999"/>
              <a:ext cx="2359" cy="3314"/>
            </a:xfrm>
            <a:custGeom>
              <a:avLst/>
              <a:gdLst>
                <a:gd name="T0" fmla="*/ 1905 w 2359"/>
                <a:gd name="T1" fmla="*/ 3312 h 3314"/>
                <a:gd name="T2" fmla="*/ 2358 w 2359"/>
                <a:gd name="T3" fmla="*/ 3313 h 3314"/>
                <a:gd name="T4" fmla="*/ 2358 w 2359"/>
                <a:gd name="T5" fmla="*/ 1437 h 3314"/>
                <a:gd name="T6" fmla="*/ 0 w 2359"/>
                <a:gd name="T7" fmla="*/ 0 h 3314"/>
                <a:gd name="T8" fmla="*/ 201 w 2359"/>
                <a:gd name="T9" fmla="*/ 150 h 3314"/>
                <a:gd name="T10" fmla="*/ 366 w 2359"/>
                <a:gd name="T11" fmla="*/ 279 h 3314"/>
                <a:gd name="T12" fmla="*/ 552 w 2359"/>
                <a:gd name="T13" fmla="*/ 441 h 3314"/>
                <a:gd name="T14" fmla="*/ 732 w 2359"/>
                <a:gd name="T15" fmla="*/ 612 h 3314"/>
                <a:gd name="T16" fmla="*/ 996 w 2359"/>
                <a:gd name="T17" fmla="*/ 903 h 3314"/>
                <a:gd name="T18" fmla="*/ 1230 w 2359"/>
                <a:gd name="T19" fmla="*/ 1212 h 3314"/>
                <a:gd name="T20" fmla="*/ 1400 w 2359"/>
                <a:gd name="T21" fmla="*/ 1482 h 3314"/>
                <a:gd name="T22" fmla="*/ 1548 w 2359"/>
                <a:gd name="T23" fmla="*/ 1761 h 3314"/>
                <a:gd name="T24" fmla="*/ 1665 w 2359"/>
                <a:gd name="T25" fmla="*/ 2040 h 3314"/>
                <a:gd name="T26" fmla="*/ 1751 w 2359"/>
                <a:gd name="T27" fmla="*/ 2295 h 3314"/>
                <a:gd name="T28" fmla="*/ 1809 w 2359"/>
                <a:gd name="T29" fmla="*/ 2511 h 3314"/>
                <a:gd name="T30" fmla="*/ 1863 w 2359"/>
                <a:gd name="T31" fmla="*/ 2778 h 3314"/>
                <a:gd name="T32" fmla="*/ 1890 w 2359"/>
                <a:gd name="T33" fmla="*/ 3012 h 3314"/>
                <a:gd name="T34" fmla="*/ 1905 w 2359"/>
                <a:gd name="T35" fmla="*/ 3312 h 331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359" h="3314">
                  <a:moveTo>
                    <a:pt x="1905" y="3312"/>
                  </a:moveTo>
                  <a:lnTo>
                    <a:pt x="2358" y="3313"/>
                  </a:lnTo>
                  <a:lnTo>
                    <a:pt x="2358" y="1437"/>
                  </a:lnTo>
                  <a:lnTo>
                    <a:pt x="0" y="0"/>
                  </a:lnTo>
                  <a:lnTo>
                    <a:pt x="201" y="150"/>
                  </a:lnTo>
                  <a:lnTo>
                    <a:pt x="366" y="279"/>
                  </a:lnTo>
                  <a:lnTo>
                    <a:pt x="552" y="441"/>
                  </a:lnTo>
                  <a:lnTo>
                    <a:pt x="732" y="612"/>
                  </a:lnTo>
                  <a:lnTo>
                    <a:pt x="996" y="903"/>
                  </a:lnTo>
                  <a:lnTo>
                    <a:pt x="1230" y="1212"/>
                  </a:lnTo>
                  <a:lnTo>
                    <a:pt x="1400" y="1482"/>
                  </a:lnTo>
                  <a:lnTo>
                    <a:pt x="1548" y="1761"/>
                  </a:lnTo>
                  <a:lnTo>
                    <a:pt x="1665" y="2040"/>
                  </a:lnTo>
                  <a:lnTo>
                    <a:pt x="1751" y="2295"/>
                  </a:lnTo>
                  <a:lnTo>
                    <a:pt x="1809" y="2511"/>
                  </a:lnTo>
                  <a:lnTo>
                    <a:pt x="1863" y="2778"/>
                  </a:lnTo>
                  <a:lnTo>
                    <a:pt x="1890" y="3012"/>
                  </a:lnTo>
                  <a:lnTo>
                    <a:pt x="1905" y="3312"/>
                  </a:lnTo>
                </a:path>
              </a:pathLst>
            </a:custGeom>
            <a:gradFill rotWithShape="0">
              <a:gsLst>
                <a:gs pos="0">
                  <a:srgbClr val="FFFFFF"/>
                </a:gs>
                <a:gs pos="100000">
                  <a:srgbClr val="A2C1FE"/>
                </a:gs>
              </a:gsLst>
              <a:lin ang="0" scaled="1"/>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 name="Arc 7">
              <a:extLst>
                <a:ext uri="{FF2B5EF4-FFF2-40B4-BE49-F238E27FC236}">
                  <a16:creationId xmlns:a16="http://schemas.microsoft.com/office/drawing/2014/main" id="{61A27FF0-667E-448A-EBA1-3A664B0D7755}"/>
                </a:ext>
              </a:extLst>
            </p:cNvPr>
            <p:cNvSpPr>
              <a:spLocks/>
            </p:cNvSpPr>
            <p:nvPr/>
          </p:nvSpPr>
          <p:spPr bwMode="auto">
            <a:xfrm>
              <a:off x="0" y="1"/>
              <a:ext cx="5298" cy="431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chemeClr val="folHlink"/>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aphicFrame>
        <p:nvGraphicFramePr>
          <p:cNvPr id="10" name="Object 12">
            <a:extLst>
              <a:ext uri="{FF2B5EF4-FFF2-40B4-BE49-F238E27FC236}">
                <a16:creationId xmlns:a16="http://schemas.microsoft.com/office/drawing/2014/main" id="{50DEAF61-A612-B1E0-9648-CFFD6438A01B}"/>
              </a:ext>
            </a:extLst>
          </p:cNvPr>
          <p:cNvGraphicFramePr>
            <a:graphicFrameLocks noChangeAspect="1"/>
          </p:cNvGraphicFramePr>
          <p:nvPr/>
        </p:nvGraphicFramePr>
        <p:xfrm>
          <a:off x="0" y="0"/>
          <a:ext cx="784225" cy="863600"/>
        </p:xfrm>
        <a:graphic>
          <a:graphicData uri="http://schemas.openxmlformats.org/presentationml/2006/ole">
            <mc:AlternateContent xmlns:mc="http://schemas.openxmlformats.org/markup-compatibility/2006">
              <mc:Choice xmlns:v="urn:schemas-microsoft-com:vml" Requires="v">
                <p:oleObj r:id="rId2" imgW="9550400" imgH="12153900" progId="Word.Picture.8">
                  <p:embed/>
                </p:oleObj>
              </mc:Choice>
              <mc:Fallback>
                <p:oleObj r:id="rId2" imgW="9550400" imgH="12153900" progId="Word.Picture.8">
                  <p:embed/>
                  <p:pic>
                    <p:nvPicPr>
                      <p:cNvPr id="83971" name="Object 12">
                        <a:extLst>
                          <a:ext uri="{FF2B5EF4-FFF2-40B4-BE49-F238E27FC236}">
                            <a16:creationId xmlns:a16="http://schemas.microsoft.com/office/drawing/2014/main" id="{6C45F694-ADA6-6914-1586-35F4F9F9FE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784225"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1" name="Rectangle 2">
            <a:extLst>
              <a:ext uri="{FF2B5EF4-FFF2-40B4-BE49-F238E27FC236}">
                <a16:creationId xmlns:a16="http://schemas.microsoft.com/office/drawing/2014/main" id="{69C9A53E-CEE2-B5FB-3235-07F31DD45D78}"/>
              </a:ext>
            </a:extLst>
          </p:cNvPr>
          <p:cNvSpPr>
            <a:spLocks noGrp="1" noChangeArrowheads="1"/>
          </p:cNvSpPr>
          <p:nvPr>
            <p:ph type="dt" sz="half" idx="10"/>
          </p:nvPr>
        </p:nvSpPr>
        <p:spPr>
          <a:xfrm>
            <a:off x="685800" y="6248400"/>
            <a:ext cx="1905000" cy="457200"/>
          </a:xfrm>
          <a:prstGeom prst="rect">
            <a:avLst/>
          </a:prstGeom>
        </p:spPr>
        <p:txBody>
          <a:bodyPr/>
          <a:lstStyle>
            <a:lvl1pPr eaLnBrk="1" hangingPunct="1">
              <a:spcBef>
                <a:spcPct val="20000"/>
              </a:spcBef>
              <a:buClr>
                <a:schemeClr val="tx2"/>
              </a:buClr>
              <a:defRPr>
                <a:latin typeface="Times New Roman" charset="0"/>
                <a:ea typeface="宋体" charset="0"/>
                <a:cs typeface="宋体" charset="0"/>
              </a:defRPr>
            </a:lvl1pPr>
          </a:lstStyle>
          <a:p>
            <a:pPr>
              <a:defRPr/>
            </a:pPr>
            <a:endParaRPr lang="en-US" altLang="zh-CN"/>
          </a:p>
        </p:txBody>
      </p:sp>
      <p:sp>
        <p:nvSpPr>
          <p:cNvPr id="12" name="Rectangle 3">
            <a:extLst>
              <a:ext uri="{FF2B5EF4-FFF2-40B4-BE49-F238E27FC236}">
                <a16:creationId xmlns:a16="http://schemas.microsoft.com/office/drawing/2014/main" id="{DA1E5095-6077-0C5B-DC54-33A9FDC9E67C}"/>
              </a:ext>
            </a:extLst>
          </p:cNvPr>
          <p:cNvSpPr>
            <a:spLocks noGrp="1" noChangeArrowheads="1"/>
          </p:cNvSpPr>
          <p:nvPr>
            <p:ph type="ftr" sz="quarter" idx="11"/>
          </p:nvPr>
        </p:nvSpPr>
        <p:spPr>
          <a:xfrm>
            <a:off x="3124200" y="6248400"/>
            <a:ext cx="2895600" cy="457200"/>
          </a:xfrm>
          <a:prstGeom prst="rect">
            <a:avLst/>
          </a:prstGeom>
        </p:spPr>
        <p:txBody>
          <a:bodyPr/>
          <a:lstStyle>
            <a:lvl1pPr eaLnBrk="1" hangingPunct="1">
              <a:spcBef>
                <a:spcPct val="20000"/>
              </a:spcBef>
              <a:buClr>
                <a:schemeClr val="tx2"/>
              </a:buClr>
              <a:defRPr>
                <a:latin typeface="Times New Roman" charset="0"/>
                <a:ea typeface="宋体" charset="0"/>
                <a:cs typeface="宋体" charset="0"/>
              </a:defRPr>
            </a:lvl1pPr>
          </a:lstStyle>
          <a:p>
            <a:pPr>
              <a:defRPr/>
            </a:pPr>
            <a:endParaRPr lang="en-US" altLang="zh-CN"/>
          </a:p>
        </p:txBody>
      </p:sp>
      <p:sp>
        <p:nvSpPr>
          <p:cNvPr id="13" name="Rectangle 4">
            <a:extLst>
              <a:ext uri="{FF2B5EF4-FFF2-40B4-BE49-F238E27FC236}">
                <a16:creationId xmlns:a16="http://schemas.microsoft.com/office/drawing/2014/main" id="{CEBAC19F-7F39-AA98-256B-AFE43339104C}"/>
              </a:ext>
            </a:extLst>
          </p:cNvPr>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eaLnBrk="1" hangingPunct="1">
              <a:spcBef>
                <a:spcPct val="20000"/>
              </a:spcBef>
              <a:buClr>
                <a:schemeClr val="tx2"/>
              </a:buClr>
              <a:defRPr/>
            </a:lvl1pPr>
          </a:lstStyle>
          <a:p>
            <a:fld id="{B508ABE6-5870-904A-9F4F-6424B2001BB9}" type="slidenum">
              <a:rPr lang="en-US" altLang="zh-CN"/>
              <a:pPr/>
              <a:t>‹#›</a:t>
            </a:fld>
            <a:endParaRPr lang="en-US" altLang="zh-CN"/>
          </a:p>
        </p:txBody>
      </p:sp>
    </p:spTree>
    <p:extLst>
      <p:ext uri="{BB962C8B-B14F-4D97-AF65-F5344CB8AC3E}">
        <p14:creationId xmlns:p14="http://schemas.microsoft.com/office/powerpoint/2010/main" val="3923022150"/>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grpSp>
        <p:nvGrpSpPr>
          <p:cNvPr id="3" name="Group 5">
            <a:extLst>
              <a:ext uri="{FF2B5EF4-FFF2-40B4-BE49-F238E27FC236}">
                <a16:creationId xmlns:a16="http://schemas.microsoft.com/office/drawing/2014/main" id="{C7C93E16-0C18-E613-2810-25A46E8A3921}"/>
              </a:ext>
            </a:extLst>
          </p:cNvPr>
          <p:cNvGrpSpPr>
            <a:grpSpLocks/>
          </p:cNvGrpSpPr>
          <p:nvPr/>
        </p:nvGrpSpPr>
        <p:grpSpPr bwMode="auto">
          <a:xfrm>
            <a:off x="0" y="1588"/>
            <a:ext cx="9132888" cy="6845300"/>
            <a:chOff x="0" y="1"/>
            <a:chExt cx="5753" cy="4312"/>
          </a:xfrm>
        </p:grpSpPr>
        <p:sp>
          <p:nvSpPr>
            <p:cNvPr id="4" name="Freeform 6">
              <a:extLst>
                <a:ext uri="{FF2B5EF4-FFF2-40B4-BE49-F238E27FC236}">
                  <a16:creationId xmlns:a16="http://schemas.microsoft.com/office/drawing/2014/main" id="{A6FA93AF-ED50-7E22-1806-0E917FD154CE}"/>
                </a:ext>
              </a:extLst>
            </p:cNvPr>
            <p:cNvSpPr>
              <a:spLocks/>
            </p:cNvSpPr>
            <p:nvPr/>
          </p:nvSpPr>
          <p:spPr bwMode="auto">
            <a:xfrm>
              <a:off x="3394" y="999"/>
              <a:ext cx="2359" cy="3314"/>
            </a:xfrm>
            <a:custGeom>
              <a:avLst/>
              <a:gdLst>
                <a:gd name="T0" fmla="*/ 1905 w 2359"/>
                <a:gd name="T1" fmla="*/ 3312 h 3314"/>
                <a:gd name="T2" fmla="*/ 2358 w 2359"/>
                <a:gd name="T3" fmla="*/ 3313 h 3314"/>
                <a:gd name="T4" fmla="*/ 2358 w 2359"/>
                <a:gd name="T5" fmla="*/ 1437 h 3314"/>
                <a:gd name="T6" fmla="*/ 0 w 2359"/>
                <a:gd name="T7" fmla="*/ 0 h 3314"/>
                <a:gd name="T8" fmla="*/ 201 w 2359"/>
                <a:gd name="T9" fmla="*/ 150 h 3314"/>
                <a:gd name="T10" fmla="*/ 366 w 2359"/>
                <a:gd name="T11" fmla="*/ 279 h 3314"/>
                <a:gd name="T12" fmla="*/ 552 w 2359"/>
                <a:gd name="T13" fmla="*/ 441 h 3314"/>
                <a:gd name="T14" fmla="*/ 732 w 2359"/>
                <a:gd name="T15" fmla="*/ 612 h 3314"/>
                <a:gd name="T16" fmla="*/ 996 w 2359"/>
                <a:gd name="T17" fmla="*/ 903 h 3314"/>
                <a:gd name="T18" fmla="*/ 1230 w 2359"/>
                <a:gd name="T19" fmla="*/ 1212 h 3314"/>
                <a:gd name="T20" fmla="*/ 1400 w 2359"/>
                <a:gd name="T21" fmla="*/ 1482 h 3314"/>
                <a:gd name="T22" fmla="*/ 1548 w 2359"/>
                <a:gd name="T23" fmla="*/ 1761 h 3314"/>
                <a:gd name="T24" fmla="*/ 1665 w 2359"/>
                <a:gd name="T25" fmla="*/ 2040 h 3314"/>
                <a:gd name="T26" fmla="*/ 1751 w 2359"/>
                <a:gd name="T27" fmla="*/ 2295 h 3314"/>
                <a:gd name="T28" fmla="*/ 1809 w 2359"/>
                <a:gd name="T29" fmla="*/ 2511 h 3314"/>
                <a:gd name="T30" fmla="*/ 1863 w 2359"/>
                <a:gd name="T31" fmla="*/ 2778 h 3314"/>
                <a:gd name="T32" fmla="*/ 1890 w 2359"/>
                <a:gd name="T33" fmla="*/ 3012 h 3314"/>
                <a:gd name="T34" fmla="*/ 1905 w 2359"/>
                <a:gd name="T35" fmla="*/ 3312 h 331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359" h="3314">
                  <a:moveTo>
                    <a:pt x="1905" y="3312"/>
                  </a:moveTo>
                  <a:lnTo>
                    <a:pt x="2358" y="3313"/>
                  </a:lnTo>
                  <a:lnTo>
                    <a:pt x="2358" y="1437"/>
                  </a:lnTo>
                  <a:lnTo>
                    <a:pt x="0" y="0"/>
                  </a:lnTo>
                  <a:lnTo>
                    <a:pt x="201" y="150"/>
                  </a:lnTo>
                  <a:lnTo>
                    <a:pt x="366" y="279"/>
                  </a:lnTo>
                  <a:lnTo>
                    <a:pt x="552" y="441"/>
                  </a:lnTo>
                  <a:lnTo>
                    <a:pt x="732" y="612"/>
                  </a:lnTo>
                  <a:lnTo>
                    <a:pt x="996" y="903"/>
                  </a:lnTo>
                  <a:lnTo>
                    <a:pt x="1230" y="1212"/>
                  </a:lnTo>
                  <a:lnTo>
                    <a:pt x="1400" y="1482"/>
                  </a:lnTo>
                  <a:lnTo>
                    <a:pt x="1548" y="1761"/>
                  </a:lnTo>
                  <a:lnTo>
                    <a:pt x="1665" y="2040"/>
                  </a:lnTo>
                  <a:lnTo>
                    <a:pt x="1751" y="2295"/>
                  </a:lnTo>
                  <a:lnTo>
                    <a:pt x="1809" y="2511"/>
                  </a:lnTo>
                  <a:lnTo>
                    <a:pt x="1863" y="2778"/>
                  </a:lnTo>
                  <a:lnTo>
                    <a:pt x="1890" y="3012"/>
                  </a:lnTo>
                  <a:lnTo>
                    <a:pt x="1905" y="3312"/>
                  </a:lnTo>
                </a:path>
              </a:pathLst>
            </a:custGeom>
            <a:gradFill rotWithShape="0">
              <a:gsLst>
                <a:gs pos="0">
                  <a:srgbClr val="FFFFFF"/>
                </a:gs>
                <a:gs pos="100000">
                  <a:srgbClr val="A2C1FE"/>
                </a:gs>
              </a:gsLst>
              <a:lin ang="0" scaled="1"/>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 name="Arc 7">
              <a:extLst>
                <a:ext uri="{FF2B5EF4-FFF2-40B4-BE49-F238E27FC236}">
                  <a16:creationId xmlns:a16="http://schemas.microsoft.com/office/drawing/2014/main" id="{4AC903FC-B416-6CCD-CF1B-147884684555}"/>
                </a:ext>
              </a:extLst>
            </p:cNvPr>
            <p:cNvSpPr>
              <a:spLocks/>
            </p:cNvSpPr>
            <p:nvPr/>
          </p:nvSpPr>
          <p:spPr bwMode="auto">
            <a:xfrm>
              <a:off x="0" y="1"/>
              <a:ext cx="5298" cy="431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chemeClr val="folHlink"/>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aphicFrame>
        <p:nvGraphicFramePr>
          <p:cNvPr id="6" name="Object 12">
            <a:extLst>
              <a:ext uri="{FF2B5EF4-FFF2-40B4-BE49-F238E27FC236}">
                <a16:creationId xmlns:a16="http://schemas.microsoft.com/office/drawing/2014/main" id="{FB04D059-DD7E-9759-7C57-F428186FAB64}"/>
              </a:ext>
            </a:extLst>
          </p:cNvPr>
          <p:cNvGraphicFramePr>
            <a:graphicFrameLocks noChangeAspect="1"/>
          </p:cNvGraphicFramePr>
          <p:nvPr/>
        </p:nvGraphicFramePr>
        <p:xfrm>
          <a:off x="0" y="0"/>
          <a:ext cx="784225" cy="863600"/>
        </p:xfrm>
        <a:graphic>
          <a:graphicData uri="http://schemas.openxmlformats.org/presentationml/2006/ole">
            <mc:AlternateContent xmlns:mc="http://schemas.openxmlformats.org/markup-compatibility/2006">
              <mc:Choice xmlns:v="urn:schemas-microsoft-com:vml" Requires="v">
                <p:oleObj r:id="rId2" imgW="9550400" imgH="12153900" progId="Word.Picture.8">
                  <p:embed/>
                </p:oleObj>
              </mc:Choice>
              <mc:Fallback>
                <p:oleObj r:id="rId2" imgW="9550400" imgH="12153900" progId="Word.Picture.8">
                  <p:embed/>
                  <p:pic>
                    <p:nvPicPr>
                      <p:cNvPr id="84995" name="Object 12">
                        <a:extLst>
                          <a:ext uri="{FF2B5EF4-FFF2-40B4-BE49-F238E27FC236}">
                            <a16:creationId xmlns:a16="http://schemas.microsoft.com/office/drawing/2014/main" id="{95A4F3E4-3510-D947-5283-1C2C95088D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784225"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标题 1"/>
          <p:cNvSpPr>
            <a:spLocks noGrp="1"/>
          </p:cNvSpPr>
          <p:nvPr>
            <p:ph type="title"/>
          </p:nvPr>
        </p:nvSpPr>
        <p:spPr/>
        <p:txBody>
          <a:bodyPr/>
          <a:lstStyle/>
          <a:p>
            <a:r>
              <a:rPr lang="zh-CN" altLang="en-US"/>
              <a:t>单击此处编辑母版标题样式</a:t>
            </a:r>
          </a:p>
        </p:txBody>
      </p:sp>
      <p:sp>
        <p:nvSpPr>
          <p:cNvPr id="7" name="Rectangle 2">
            <a:extLst>
              <a:ext uri="{FF2B5EF4-FFF2-40B4-BE49-F238E27FC236}">
                <a16:creationId xmlns:a16="http://schemas.microsoft.com/office/drawing/2014/main" id="{9725DF25-0182-C488-FF54-C83136382492}"/>
              </a:ext>
            </a:extLst>
          </p:cNvPr>
          <p:cNvSpPr>
            <a:spLocks noGrp="1" noChangeArrowheads="1"/>
          </p:cNvSpPr>
          <p:nvPr>
            <p:ph type="dt" sz="half" idx="10"/>
          </p:nvPr>
        </p:nvSpPr>
        <p:spPr>
          <a:xfrm>
            <a:off x="685800" y="6248400"/>
            <a:ext cx="1905000" cy="457200"/>
          </a:xfrm>
          <a:prstGeom prst="rect">
            <a:avLst/>
          </a:prstGeom>
        </p:spPr>
        <p:txBody>
          <a:bodyPr/>
          <a:lstStyle>
            <a:lvl1pPr eaLnBrk="1" hangingPunct="1">
              <a:spcBef>
                <a:spcPct val="20000"/>
              </a:spcBef>
              <a:buClr>
                <a:schemeClr val="tx2"/>
              </a:buClr>
              <a:defRPr>
                <a:latin typeface="Times New Roman" charset="0"/>
                <a:ea typeface="宋体" charset="0"/>
                <a:cs typeface="宋体" charset="0"/>
              </a:defRPr>
            </a:lvl1pPr>
          </a:lstStyle>
          <a:p>
            <a:pPr>
              <a:defRPr/>
            </a:pPr>
            <a:endParaRPr lang="en-US" altLang="zh-CN"/>
          </a:p>
        </p:txBody>
      </p:sp>
      <p:sp>
        <p:nvSpPr>
          <p:cNvPr id="8" name="Rectangle 3">
            <a:extLst>
              <a:ext uri="{FF2B5EF4-FFF2-40B4-BE49-F238E27FC236}">
                <a16:creationId xmlns:a16="http://schemas.microsoft.com/office/drawing/2014/main" id="{516EC313-1E94-B94A-8C58-C8C18419714A}"/>
              </a:ext>
            </a:extLst>
          </p:cNvPr>
          <p:cNvSpPr>
            <a:spLocks noGrp="1" noChangeArrowheads="1"/>
          </p:cNvSpPr>
          <p:nvPr>
            <p:ph type="ftr" sz="quarter" idx="11"/>
          </p:nvPr>
        </p:nvSpPr>
        <p:spPr>
          <a:xfrm>
            <a:off x="3124200" y="6248400"/>
            <a:ext cx="2895600" cy="457200"/>
          </a:xfrm>
          <a:prstGeom prst="rect">
            <a:avLst/>
          </a:prstGeom>
        </p:spPr>
        <p:txBody>
          <a:bodyPr/>
          <a:lstStyle>
            <a:lvl1pPr eaLnBrk="1" hangingPunct="1">
              <a:spcBef>
                <a:spcPct val="20000"/>
              </a:spcBef>
              <a:buClr>
                <a:schemeClr val="tx2"/>
              </a:buClr>
              <a:defRPr>
                <a:latin typeface="Times New Roman" charset="0"/>
                <a:ea typeface="宋体" charset="0"/>
                <a:cs typeface="宋体" charset="0"/>
              </a:defRPr>
            </a:lvl1pPr>
          </a:lstStyle>
          <a:p>
            <a:pPr>
              <a:defRPr/>
            </a:pPr>
            <a:endParaRPr lang="en-US" altLang="zh-CN"/>
          </a:p>
        </p:txBody>
      </p:sp>
      <p:sp>
        <p:nvSpPr>
          <p:cNvPr id="9" name="Rectangle 4">
            <a:extLst>
              <a:ext uri="{FF2B5EF4-FFF2-40B4-BE49-F238E27FC236}">
                <a16:creationId xmlns:a16="http://schemas.microsoft.com/office/drawing/2014/main" id="{38099F80-22B5-817C-9F87-4329C312938B}"/>
              </a:ext>
            </a:extLst>
          </p:cNvPr>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eaLnBrk="1" hangingPunct="1">
              <a:spcBef>
                <a:spcPct val="20000"/>
              </a:spcBef>
              <a:buClr>
                <a:schemeClr val="tx2"/>
              </a:buClr>
              <a:defRPr/>
            </a:lvl1pPr>
          </a:lstStyle>
          <a:p>
            <a:fld id="{315B769C-96A9-D247-BC7C-70E5F594CDFA}" type="slidenum">
              <a:rPr lang="en-US" altLang="zh-CN"/>
              <a:pPr/>
              <a:t>‹#›</a:t>
            </a:fld>
            <a:endParaRPr lang="en-US" altLang="zh-CN"/>
          </a:p>
        </p:txBody>
      </p:sp>
    </p:spTree>
    <p:extLst>
      <p:ext uri="{BB962C8B-B14F-4D97-AF65-F5344CB8AC3E}">
        <p14:creationId xmlns:p14="http://schemas.microsoft.com/office/powerpoint/2010/main" val="2044841606"/>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grpSp>
        <p:nvGrpSpPr>
          <p:cNvPr id="2" name="Group 5">
            <a:extLst>
              <a:ext uri="{FF2B5EF4-FFF2-40B4-BE49-F238E27FC236}">
                <a16:creationId xmlns:a16="http://schemas.microsoft.com/office/drawing/2014/main" id="{28E2B99A-35D7-535A-9D43-E8F76FC99426}"/>
              </a:ext>
            </a:extLst>
          </p:cNvPr>
          <p:cNvGrpSpPr>
            <a:grpSpLocks/>
          </p:cNvGrpSpPr>
          <p:nvPr/>
        </p:nvGrpSpPr>
        <p:grpSpPr bwMode="auto">
          <a:xfrm>
            <a:off x="0" y="1588"/>
            <a:ext cx="9132888" cy="6845300"/>
            <a:chOff x="0" y="1"/>
            <a:chExt cx="5753" cy="4312"/>
          </a:xfrm>
        </p:grpSpPr>
        <p:sp>
          <p:nvSpPr>
            <p:cNvPr id="3" name="Freeform 6">
              <a:extLst>
                <a:ext uri="{FF2B5EF4-FFF2-40B4-BE49-F238E27FC236}">
                  <a16:creationId xmlns:a16="http://schemas.microsoft.com/office/drawing/2014/main" id="{16F8A802-C661-F1E1-CF09-EC9B70B63168}"/>
                </a:ext>
              </a:extLst>
            </p:cNvPr>
            <p:cNvSpPr>
              <a:spLocks/>
            </p:cNvSpPr>
            <p:nvPr/>
          </p:nvSpPr>
          <p:spPr bwMode="auto">
            <a:xfrm>
              <a:off x="3394" y="999"/>
              <a:ext cx="2359" cy="3314"/>
            </a:xfrm>
            <a:custGeom>
              <a:avLst/>
              <a:gdLst>
                <a:gd name="T0" fmla="*/ 1905 w 2359"/>
                <a:gd name="T1" fmla="*/ 3312 h 3314"/>
                <a:gd name="T2" fmla="*/ 2358 w 2359"/>
                <a:gd name="T3" fmla="*/ 3313 h 3314"/>
                <a:gd name="T4" fmla="*/ 2358 w 2359"/>
                <a:gd name="T5" fmla="*/ 1437 h 3314"/>
                <a:gd name="T6" fmla="*/ 0 w 2359"/>
                <a:gd name="T7" fmla="*/ 0 h 3314"/>
                <a:gd name="T8" fmla="*/ 201 w 2359"/>
                <a:gd name="T9" fmla="*/ 150 h 3314"/>
                <a:gd name="T10" fmla="*/ 366 w 2359"/>
                <a:gd name="T11" fmla="*/ 279 h 3314"/>
                <a:gd name="T12" fmla="*/ 552 w 2359"/>
                <a:gd name="T13" fmla="*/ 441 h 3314"/>
                <a:gd name="T14" fmla="*/ 732 w 2359"/>
                <a:gd name="T15" fmla="*/ 612 h 3314"/>
                <a:gd name="T16" fmla="*/ 996 w 2359"/>
                <a:gd name="T17" fmla="*/ 903 h 3314"/>
                <a:gd name="T18" fmla="*/ 1230 w 2359"/>
                <a:gd name="T19" fmla="*/ 1212 h 3314"/>
                <a:gd name="T20" fmla="*/ 1400 w 2359"/>
                <a:gd name="T21" fmla="*/ 1482 h 3314"/>
                <a:gd name="T22" fmla="*/ 1548 w 2359"/>
                <a:gd name="T23" fmla="*/ 1761 h 3314"/>
                <a:gd name="T24" fmla="*/ 1665 w 2359"/>
                <a:gd name="T25" fmla="*/ 2040 h 3314"/>
                <a:gd name="T26" fmla="*/ 1751 w 2359"/>
                <a:gd name="T27" fmla="*/ 2295 h 3314"/>
                <a:gd name="T28" fmla="*/ 1809 w 2359"/>
                <a:gd name="T29" fmla="*/ 2511 h 3314"/>
                <a:gd name="T30" fmla="*/ 1863 w 2359"/>
                <a:gd name="T31" fmla="*/ 2778 h 3314"/>
                <a:gd name="T32" fmla="*/ 1890 w 2359"/>
                <a:gd name="T33" fmla="*/ 3012 h 3314"/>
                <a:gd name="T34" fmla="*/ 1905 w 2359"/>
                <a:gd name="T35" fmla="*/ 3312 h 331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359" h="3314">
                  <a:moveTo>
                    <a:pt x="1905" y="3312"/>
                  </a:moveTo>
                  <a:lnTo>
                    <a:pt x="2358" y="3313"/>
                  </a:lnTo>
                  <a:lnTo>
                    <a:pt x="2358" y="1437"/>
                  </a:lnTo>
                  <a:lnTo>
                    <a:pt x="0" y="0"/>
                  </a:lnTo>
                  <a:lnTo>
                    <a:pt x="201" y="150"/>
                  </a:lnTo>
                  <a:lnTo>
                    <a:pt x="366" y="279"/>
                  </a:lnTo>
                  <a:lnTo>
                    <a:pt x="552" y="441"/>
                  </a:lnTo>
                  <a:lnTo>
                    <a:pt x="732" y="612"/>
                  </a:lnTo>
                  <a:lnTo>
                    <a:pt x="996" y="903"/>
                  </a:lnTo>
                  <a:lnTo>
                    <a:pt x="1230" y="1212"/>
                  </a:lnTo>
                  <a:lnTo>
                    <a:pt x="1400" y="1482"/>
                  </a:lnTo>
                  <a:lnTo>
                    <a:pt x="1548" y="1761"/>
                  </a:lnTo>
                  <a:lnTo>
                    <a:pt x="1665" y="2040"/>
                  </a:lnTo>
                  <a:lnTo>
                    <a:pt x="1751" y="2295"/>
                  </a:lnTo>
                  <a:lnTo>
                    <a:pt x="1809" y="2511"/>
                  </a:lnTo>
                  <a:lnTo>
                    <a:pt x="1863" y="2778"/>
                  </a:lnTo>
                  <a:lnTo>
                    <a:pt x="1890" y="3012"/>
                  </a:lnTo>
                  <a:lnTo>
                    <a:pt x="1905" y="3312"/>
                  </a:lnTo>
                </a:path>
              </a:pathLst>
            </a:custGeom>
            <a:gradFill rotWithShape="0">
              <a:gsLst>
                <a:gs pos="0">
                  <a:srgbClr val="FFFFFF"/>
                </a:gs>
                <a:gs pos="100000">
                  <a:srgbClr val="A2C1FE"/>
                </a:gs>
              </a:gsLst>
              <a:lin ang="0" scaled="1"/>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4" name="Arc 7">
              <a:extLst>
                <a:ext uri="{FF2B5EF4-FFF2-40B4-BE49-F238E27FC236}">
                  <a16:creationId xmlns:a16="http://schemas.microsoft.com/office/drawing/2014/main" id="{C43A33F1-AF0D-2B6C-D6A3-78EE5C70E229}"/>
                </a:ext>
              </a:extLst>
            </p:cNvPr>
            <p:cNvSpPr>
              <a:spLocks/>
            </p:cNvSpPr>
            <p:nvPr/>
          </p:nvSpPr>
          <p:spPr bwMode="auto">
            <a:xfrm>
              <a:off x="0" y="1"/>
              <a:ext cx="5298" cy="431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chemeClr val="folHlink"/>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aphicFrame>
        <p:nvGraphicFramePr>
          <p:cNvPr id="5" name="Object 12">
            <a:extLst>
              <a:ext uri="{FF2B5EF4-FFF2-40B4-BE49-F238E27FC236}">
                <a16:creationId xmlns:a16="http://schemas.microsoft.com/office/drawing/2014/main" id="{8EF1BBF1-2421-4CB6-8957-E55497FF547A}"/>
              </a:ext>
            </a:extLst>
          </p:cNvPr>
          <p:cNvGraphicFramePr>
            <a:graphicFrameLocks noChangeAspect="1"/>
          </p:cNvGraphicFramePr>
          <p:nvPr/>
        </p:nvGraphicFramePr>
        <p:xfrm>
          <a:off x="0" y="0"/>
          <a:ext cx="784225" cy="863600"/>
        </p:xfrm>
        <a:graphic>
          <a:graphicData uri="http://schemas.openxmlformats.org/presentationml/2006/ole">
            <mc:AlternateContent xmlns:mc="http://schemas.openxmlformats.org/markup-compatibility/2006">
              <mc:Choice xmlns:v="urn:schemas-microsoft-com:vml" Requires="v">
                <p:oleObj r:id="rId2" imgW="9550400" imgH="12153900" progId="Word.Picture.8">
                  <p:embed/>
                </p:oleObj>
              </mc:Choice>
              <mc:Fallback>
                <p:oleObj r:id="rId2" imgW="9550400" imgH="12153900" progId="Word.Picture.8">
                  <p:embed/>
                  <p:pic>
                    <p:nvPicPr>
                      <p:cNvPr id="86019" name="Object 12">
                        <a:extLst>
                          <a:ext uri="{FF2B5EF4-FFF2-40B4-BE49-F238E27FC236}">
                            <a16:creationId xmlns:a16="http://schemas.microsoft.com/office/drawing/2014/main" id="{38410A82-CD8E-0EA1-48EF-7430256F24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784225"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2">
            <a:extLst>
              <a:ext uri="{FF2B5EF4-FFF2-40B4-BE49-F238E27FC236}">
                <a16:creationId xmlns:a16="http://schemas.microsoft.com/office/drawing/2014/main" id="{E7AA3499-1271-4C4B-5E0B-2D8C11AE0CA7}"/>
              </a:ext>
            </a:extLst>
          </p:cNvPr>
          <p:cNvSpPr>
            <a:spLocks noGrp="1" noChangeArrowheads="1"/>
          </p:cNvSpPr>
          <p:nvPr>
            <p:ph type="dt" sz="half" idx="10"/>
          </p:nvPr>
        </p:nvSpPr>
        <p:spPr>
          <a:xfrm>
            <a:off x="685800" y="6248400"/>
            <a:ext cx="1905000" cy="457200"/>
          </a:xfrm>
          <a:prstGeom prst="rect">
            <a:avLst/>
          </a:prstGeom>
        </p:spPr>
        <p:txBody>
          <a:bodyPr/>
          <a:lstStyle>
            <a:lvl1pPr eaLnBrk="1" hangingPunct="1">
              <a:spcBef>
                <a:spcPct val="20000"/>
              </a:spcBef>
              <a:buClr>
                <a:schemeClr val="tx2"/>
              </a:buClr>
              <a:defRPr>
                <a:latin typeface="Times New Roman" charset="0"/>
                <a:ea typeface="宋体" charset="0"/>
                <a:cs typeface="宋体" charset="0"/>
              </a:defRPr>
            </a:lvl1pPr>
          </a:lstStyle>
          <a:p>
            <a:pPr>
              <a:defRPr/>
            </a:pPr>
            <a:endParaRPr lang="en-US" altLang="zh-CN"/>
          </a:p>
        </p:txBody>
      </p:sp>
      <p:sp>
        <p:nvSpPr>
          <p:cNvPr id="7" name="Rectangle 3">
            <a:extLst>
              <a:ext uri="{FF2B5EF4-FFF2-40B4-BE49-F238E27FC236}">
                <a16:creationId xmlns:a16="http://schemas.microsoft.com/office/drawing/2014/main" id="{AEC69097-3C89-754A-4E69-0F7C2D3F7E6F}"/>
              </a:ext>
            </a:extLst>
          </p:cNvPr>
          <p:cNvSpPr>
            <a:spLocks noGrp="1" noChangeArrowheads="1"/>
          </p:cNvSpPr>
          <p:nvPr>
            <p:ph type="ftr" sz="quarter" idx="11"/>
          </p:nvPr>
        </p:nvSpPr>
        <p:spPr>
          <a:xfrm>
            <a:off x="3124200" y="6248400"/>
            <a:ext cx="2895600" cy="457200"/>
          </a:xfrm>
          <a:prstGeom prst="rect">
            <a:avLst/>
          </a:prstGeom>
        </p:spPr>
        <p:txBody>
          <a:bodyPr/>
          <a:lstStyle>
            <a:lvl1pPr eaLnBrk="1" hangingPunct="1">
              <a:spcBef>
                <a:spcPct val="20000"/>
              </a:spcBef>
              <a:buClr>
                <a:schemeClr val="tx2"/>
              </a:buClr>
              <a:defRPr>
                <a:latin typeface="Times New Roman" charset="0"/>
                <a:ea typeface="宋体" charset="0"/>
                <a:cs typeface="宋体" charset="0"/>
              </a:defRPr>
            </a:lvl1pPr>
          </a:lstStyle>
          <a:p>
            <a:pPr>
              <a:defRPr/>
            </a:pPr>
            <a:endParaRPr lang="en-US" altLang="zh-CN"/>
          </a:p>
        </p:txBody>
      </p:sp>
      <p:sp>
        <p:nvSpPr>
          <p:cNvPr id="8" name="Rectangle 4">
            <a:extLst>
              <a:ext uri="{FF2B5EF4-FFF2-40B4-BE49-F238E27FC236}">
                <a16:creationId xmlns:a16="http://schemas.microsoft.com/office/drawing/2014/main" id="{F2175600-6F0C-15B8-39C9-C47AFA2EA0A8}"/>
              </a:ext>
            </a:extLst>
          </p:cNvPr>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eaLnBrk="1" hangingPunct="1">
              <a:spcBef>
                <a:spcPct val="20000"/>
              </a:spcBef>
              <a:buClr>
                <a:schemeClr val="tx2"/>
              </a:buClr>
              <a:defRPr/>
            </a:lvl1pPr>
          </a:lstStyle>
          <a:p>
            <a:fld id="{18D76A2A-3005-AF44-BE9C-E49F2FDB2DD0}" type="slidenum">
              <a:rPr lang="en-US" altLang="zh-CN"/>
              <a:pPr/>
              <a:t>‹#›</a:t>
            </a:fld>
            <a:endParaRPr lang="en-US" altLang="zh-CN"/>
          </a:p>
        </p:txBody>
      </p:sp>
    </p:spTree>
    <p:extLst>
      <p:ext uri="{BB962C8B-B14F-4D97-AF65-F5344CB8AC3E}">
        <p14:creationId xmlns:p14="http://schemas.microsoft.com/office/powerpoint/2010/main" val="88479916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grpSp>
        <p:nvGrpSpPr>
          <p:cNvPr id="5" name="Group 5">
            <a:extLst>
              <a:ext uri="{FF2B5EF4-FFF2-40B4-BE49-F238E27FC236}">
                <a16:creationId xmlns:a16="http://schemas.microsoft.com/office/drawing/2014/main" id="{F6B0217F-0055-B883-DB69-68D68A4E67B9}"/>
              </a:ext>
            </a:extLst>
          </p:cNvPr>
          <p:cNvGrpSpPr>
            <a:grpSpLocks/>
          </p:cNvGrpSpPr>
          <p:nvPr/>
        </p:nvGrpSpPr>
        <p:grpSpPr bwMode="auto">
          <a:xfrm>
            <a:off x="0" y="1588"/>
            <a:ext cx="9132888" cy="6845300"/>
            <a:chOff x="0" y="1"/>
            <a:chExt cx="5753" cy="4312"/>
          </a:xfrm>
        </p:grpSpPr>
        <p:sp>
          <p:nvSpPr>
            <p:cNvPr id="6" name="Freeform 6">
              <a:extLst>
                <a:ext uri="{FF2B5EF4-FFF2-40B4-BE49-F238E27FC236}">
                  <a16:creationId xmlns:a16="http://schemas.microsoft.com/office/drawing/2014/main" id="{34B683DF-2314-1730-6AB2-68AA8084CA47}"/>
                </a:ext>
              </a:extLst>
            </p:cNvPr>
            <p:cNvSpPr>
              <a:spLocks/>
            </p:cNvSpPr>
            <p:nvPr/>
          </p:nvSpPr>
          <p:spPr bwMode="auto">
            <a:xfrm>
              <a:off x="3394" y="999"/>
              <a:ext cx="2359" cy="3314"/>
            </a:xfrm>
            <a:custGeom>
              <a:avLst/>
              <a:gdLst>
                <a:gd name="T0" fmla="*/ 1905 w 2359"/>
                <a:gd name="T1" fmla="*/ 3312 h 3314"/>
                <a:gd name="T2" fmla="*/ 2358 w 2359"/>
                <a:gd name="T3" fmla="*/ 3313 h 3314"/>
                <a:gd name="T4" fmla="*/ 2358 w 2359"/>
                <a:gd name="T5" fmla="*/ 1437 h 3314"/>
                <a:gd name="T6" fmla="*/ 0 w 2359"/>
                <a:gd name="T7" fmla="*/ 0 h 3314"/>
                <a:gd name="T8" fmla="*/ 201 w 2359"/>
                <a:gd name="T9" fmla="*/ 150 h 3314"/>
                <a:gd name="T10" fmla="*/ 366 w 2359"/>
                <a:gd name="T11" fmla="*/ 279 h 3314"/>
                <a:gd name="T12" fmla="*/ 552 w 2359"/>
                <a:gd name="T13" fmla="*/ 441 h 3314"/>
                <a:gd name="T14" fmla="*/ 732 w 2359"/>
                <a:gd name="T15" fmla="*/ 612 h 3314"/>
                <a:gd name="T16" fmla="*/ 996 w 2359"/>
                <a:gd name="T17" fmla="*/ 903 h 3314"/>
                <a:gd name="T18" fmla="*/ 1230 w 2359"/>
                <a:gd name="T19" fmla="*/ 1212 h 3314"/>
                <a:gd name="T20" fmla="*/ 1400 w 2359"/>
                <a:gd name="T21" fmla="*/ 1482 h 3314"/>
                <a:gd name="T22" fmla="*/ 1548 w 2359"/>
                <a:gd name="T23" fmla="*/ 1761 h 3314"/>
                <a:gd name="T24" fmla="*/ 1665 w 2359"/>
                <a:gd name="T25" fmla="*/ 2040 h 3314"/>
                <a:gd name="T26" fmla="*/ 1751 w 2359"/>
                <a:gd name="T27" fmla="*/ 2295 h 3314"/>
                <a:gd name="T28" fmla="*/ 1809 w 2359"/>
                <a:gd name="T29" fmla="*/ 2511 h 3314"/>
                <a:gd name="T30" fmla="*/ 1863 w 2359"/>
                <a:gd name="T31" fmla="*/ 2778 h 3314"/>
                <a:gd name="T32" fmla="*/ 1890 w 2359"/>
                <a:gd name="T33" fmla="*/ 3012 h 3314"/>
                <a:gd name="T34" fmla="*/ 1905 w 2359"/>
                <a:gd name="T35" fmla="*/ 3312 h 331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359" h="3314">
                  <a:moveTo>
                    <a:pt x="1905" y="3312"/>
                  </a:moveTo>
                  <a:lnTo>
                    <a:pt x="2358" y="3313"/>
                  </a:lnTo>
                  <a:lnTo>
                    <a:pt x="2358" y="1437"/>
                  </a:lnTo>
                  <a:lnTo>
                    <a:pt x="0" y="0"/>
                  </a:lnTo>
                  <a:lnTo>
                    <a:pt x="201" y="150"/>
                  </a:lnTo>
                  <a:lnTo>
                    <a:pt x="366" y="279"/>
                  </a:lnTo>
                  <a:lnTo>
                    <a:pt x="552" y="441"/>
                  </a:lnTo>
                  <a:lnTo>
                    <a:pt x="732" y="612"/>
                  </a:lnTo>
                  <a:lnTo>
                    <a:pt x="996" y="903"/>
                  </a:lnTo>
                  <a:lnTo>
                    <a:pt x="1230" y="1212"/>
                  </a:lnTo>
                  <a:lnTo>
                    <a:pt x="1400" y="1482"/>
                  </a:lnTo>
                  <a:lnTo>
                    <a:pt x="1548" y="1761"/>
                  </a:lnTo>
                  <a:lnTo>
                    <a:pt x="1665" y="2040"/>
                  </a:lnTo>
                  <a:lnTo>
                    <a:pt x="1751" y="2295"/>
                  </a:lnTo>
                  <a:lnTo>
                    <a:pt x="1809" y="2511"/>
                  </a:lnTo>
                  <a:lnTo>
                    <a:pt x="1863" y="2778"/>
                  </a:lnTo>
                  <a:lnTo>
                    <a:pt x="1890" y="3012"/>
                  </a:lnTo>
                  <a:lnTo>
                    <a:pt x="1905" y="3312"/>
                  </a:lnTo>
                </a:path>
              </a:pathLst>
            </a:custGeom>
            <a:gradFill rotWithShape="0">
              <a:gsLst>
                <a:gs pos="0">
                  <a:srgbClr val="FFFFFF"/>
                </a:gs>
                <a:gs pos="100000">
                  <a:srgbClr val="A2C1FE"/>
                </a:gs>
              </a:gsLst>
              <a:lin ang="0" scaled="1"/>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7" name="Arc 7">
              <a:extLst>
                <a:ext uri="{FF2B5EF4-FFF2-40B4-BE49-F238E27FC236}">
                  <a16:creationId xmlns:a16="http://schemas.microsoft.com/office/drawing/2014/main" id="{73A975B0-61F7-EDB2-78D1-F83E2AF04F1B}"/>
                </a:ext>
              </a:extLst>
            </p:cNvPr>
            <p:cNvSpPr>
              <a:spLocks/>
            </p:cNvSpPr>
            <p:nvPr/>
          </p:nvSpPr>
          <p:spPr bwMode="auto">
            <a:xfrm>
              <a:off x="0" y="1"/>
              <a:ext cx="5298" cy="431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chemeClr val="folHlink"/>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aphicFrame>
        <p:nvGraphicFramePr>
          <p:cNvPr id="8" name="Object 12">
            <a:extLst>
              <a:ext uri="{FF2B5EF4-FFF2-40B4-BE49-F238E27FC236}">
                <a16:creationId xmlns:a16="http://schemas.microsoft.com/office/drawing/2014/main" id="{C62C0B03-0378-32B1-42F1-2D03306D5864}"/>
              </a:ext>
            </a:extLst>
          </p:cNvPr>
          <p:cNvGraphicFramePr>
            <a:graphicFrameLocks noChangeAspect="1"/>
          </p:cNvGraphicFramePr>
          <p:nvPr/>
        </p:nvGraphicFramePr>
        <p:xfrm>
          <a:off x="0" y="0"/>
          <a:ext cx="784225" cy="863600"/>
        </p:xfrm>
        <a:graphic>
          <a:graphicData uri="http://schemas.openxmlformats.org/presentationml/2006/ole">
            <mc:AlternateContent xmlns:mc="http://schemas.openxmlformats.org/markup-compatibility/2006">
              <mc:Choice xmlns:v="urn:schemas-microsoft-com:vml" Requires="v">
                <p:oleObj r:id="rId2" imgW="9550400" imgH="12153900" progId="Word.Picture.8">
                  <p:embed/>
                </p:oleObj>
              </mc:Choice>
              <mc:Fallback>
                <p:oleObj r:id="rId2" imgW="9550400" imgH="12153900" progId="Word.Picture.8">
                  <p:embed/>
                  <p:pic>
                    <p:nvPicPr>
                      <p:cNvPr id="87043" name="Object 12">
                        <a:extLst>
                          <a:ext uri="{FF2B5EF4-FFF2-40B4-BE49-F238E27FC236}">
                            <a16:creationId xmlns:a16="http://schemas.microsoft.com/office/drawing/2014/main" id="{7EF6780A-47F3-9726-2483-7A67538250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784225"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9" name="Rectangle 2">
            <a:extLst>
              <a:ext uri="{FF2B5EF4-FFF2-40B4-BE49-F238E27FC236}">
                <a16:creationId xmlns:a16="http://schemas.microsoft.com/office/drawing/2014/main" id="{B092411A-CA4C-EA4C-4440-F2064B36FC6C}"/>
              </a:ext>
            </a:extLst>
          </p:cNvPr>
          <p:cNvSpPr>
            <a:spLocks noGrp="1" noChangeArrowheads="1"/>
          </p:cNvSpPr>
          <p:nvPr>
            <p:ph type="dt" sz="half" idx="10"/>
          </p:nvPr>
        </p:nvSpPr>
        <p:spPr>
          <a:xfrm>
            <a:off x="685800" y="6248400"/>
            <a:ext cx="1905000" cy="457200"/>
          </a:xfrm>
          <a:prstGeom prst="rect">
            <a:avLst/>
          </a:prstGeom>
        </p:spPr>
        <p:txBody>
          <a:bodyPr/>
          <a:lstStyle>
            <a:lvl1pPr eaLnBrk="1" hangingPunct="1">
              <a:spcBef>
                <a:spcPct val="20000"/>
              </a:spcBef>
              <a:buClr>
                <a:schemeClr val="tx2"/>
              </a:buClr>
              <a:defRPr>
                <a:latin typeface="Times New Roman" charset="0"/>
                <a:ea typeface="宋体" charset="0"/>
                <a:cs typeface="宋体" charset="0"/>
              </a:defRPr>
            </a:lvl1pPr>
          </a:lstStyle>
          <a:p>
            <a:pPr>
              <a:defRPr/>
            </a:pPr>
            <a:endParaRPr lang="en-US" altLang="zh-CN"/>
          </a:p>
        </p:txBody>
      </p:sp>
      <p:sp>
        <p:nvSpPr>
          <p:cNvPr id="10" name="Rectangle 3">
            <a:extLst>
              <a:ext uri="{FF2B5EF4-FFF2-40B4-BE49-F238E27FC236}">
                <a16:creationId xmlns:a16="http://schemas.microsoft.com/office/drawing/2014/main" id="{85B12669-A272-029A-B0DE-8D4695F5AC43}"/>
              </a:ext>
            </a:extLst>
          </p:cNvPr>
          <p:cNvSpPr>
            <a:spLocks noGrp="1" noChangeArrowheads="1"/>
          </p:cNvSpPr>
          <p:nvPr>
            <p:ph type="ftr" sz="quarter" idx="11"/>
          </p:nvPr>
        </p:nvSpPr>
        <p:spPr>
          <a:xfrm>
            <a:off x="3124200" y="6248400"/>
            <a:ext cx="2895600" cy="457200"/>
          </a:xfrm>
          <a:prstGeom prst="rect">
            <a:avLst/>
          </a:prstGeom>
        </p:spPr>
        <p:txBody>
          <a:bodyPr/>
          <a:lstStyle>
            <a:lvl1pPr eaLnBrk="1" hangingPunct="1">
              <a:spcBef>
                <a:spcPct val="20000"/>
              </a:spcBef>
              <a:buClr>
                <a:schemeClr val="tx2"/>
              </a:buClr>
              <a:defRPr>
                <a:latin typeface="Times New Roman" charset="0"/>
                <a:ea typeface="宋体" charset="0"/>
                <a:cs typeface="宋体" charset="0"/>
              </a:defRPr>
            </a:lvl1pPr>
          </a:lstStyle>
          <a:p>
            <a:pPr>
              <a:defRPr/>
            </a:pPr>
            <a:endParaRPr lang="en-US" altLang="zh-CN"/>
          </a:p>
        </p:txBody>
      </p:sp>
      <p:sp>
        <p:nvSpPr>
          <p:cNvPr id="11" name="Rectangle 4">
            <a:extLst>
              <a:ext uri="{FF2B5EF4-FFF2-40B4-BE49-F238E27FC236}">
                <a16:creationId xmlns:a16="http://schemas.microsoft.com/office/drawing/2014/main" id="{9B16F9D4-B4C5-E0CA-AC12-D0B53DF8A1D1}"/>
              </a:ext>
            </a:extLst>
          </p:cNvPr>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eaLnBrk="1" hangingPunct="1">
              <a:spcBef>
                <a:spcPct val="20000"/>
              </a:spcBef>
              <a:buClr>
                <a:schemeClr val="tx2"/>
              </a:buClr>
              <a:defRPr/>
            </a:lvl1pPr>
          </a:lstStyle>
          <a:p>
            <a:fld id="{0018BCBE-DDB0-3F40-9CCE-6BCE35322D73}" type="slidenum">
              <a:rPr lang="en-US" altLang="zh-CN"/>
              <a:pPr/>
              <a:t>‹#›</a:t>
            </a:fld>
            <a:endParaRPr lang="en-US" altLang="zh-CN"/>
          </a:p>
        </p:txBody>
      </p:sp>
    </p:spTree>
    <p:extLst>
      <p:ext uri="{BB962C8B-B14F-4D97-AF65-F5344CB8AC3E}">
        <p14:creationId xmlns:p14="http://schemas.microsoft.com/office/powerpoint/2010/main" val="3286892738"/>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grpSp>
        <p:nvGrpSpPr>
          <p:cNvPr id="5" name="Group 5">
            <a:extLst>
              <a:ext uri="{FF2B5EF4-FFF2-40B4-BE49-F238E27FC236}">
                <a16:creationId xmlns:a16="http://schemas.microsoft.com/office/drawing/2014/main" id="{FF7F6237-A656-122A-C2C5-58169A68099E}"/>
              </a:ext>
            </a:extLst>
          </p:cNvPr>
          <p:cNvGrpSpPr>
            <a:grpSpLocks/>
          </p:cNvGrpSpPr>
          <p:nvPr/>
        </p:nvGrpSpPr>
        <p:grpSpPr bwMode="auto">
          <a:xfrm>
            <a:off x="0" y="1588"/>
            <a:ext cx="9132888" cy="6845300"/>
            <a:chOff x="0" y="1"/>
            <a:chExt cx="5753" cy="4312"/>
          </a:xfrm>
        </p:grpSpPr>
        <p:sp>
          <p:nvSpPr>
            <p:cNvPr id="6" name="Freeform 6">
              <a:extLst>
                <a:ext uri="{FF2B5EF4-FFF2-40B4-BE49-F238E27FC236}">
                  <a16:creationId xmlns:a16="http://schemas.microsoft.com/office/drawing/2014/main" id="{F141EC57-8090-9EEC-9E66-36411DF8C868}"/>
                </a:ext>
              </a:extLst>
            </p:cNvPr>
            <p:cNvSpPr>
              <a:spLocks/>
            </p:cNvSpPr>
            <p:nvPr/>
          </p:nvSpPr>
          <p:spPr bwMode="auto">
            <a:xfrm>
              <a:off x="3394" y="999"/>
              <a:ext cx="2359" cy="3314"/>
            </a:xfrm>
            <a:custGeom>
              <a:avLst/>
              <a:gdLst>
                <a:gd name="T0" fmla="*/ 1905 w 2359"/>
                <a:gd name="T1" fmla="*/ 3312 h 3314"/>
                <a:gd name="T2" fmla="*/ 2358 w 2359"/>
                <a:gd name="T3" fmla="*/ 3313 h 3314"/>
                <a:gd name="T4" fmla="*/ 2358 w 2359"/>
                <a:gd name="T5" fmla="*/ 1437 h 3314"/>
                <a:gd name="T6" fmla="*/ 0 w 2359"/>
                <a:gd name="T7" fmla="*/ 0 h 3314"/>
                <a:gd name="T8" fmla="*/ 201 w 2359"/>
                <a:gd name="T9" fmla="*/ 150 h 3314"/>
                <a:gd name="T10" fmla="*/ 366 w 2359"/>
                <a:gd name="T11" fmla="*/ 279 h 3314"/>
                <a:gd name="T12" fmla="*/ 552 w 2359"/>
                <a:gd name="T13" fmla="*/ 441 h 3314"/>
                <a:gd name="T14" fmla="*/ 732 w 2359"/>
                <a:gd name="T15" fmla="*/ 612 h 3314"/>
                <a:gd name="T16" fmla="*/ 996 w 2359"/>
                <a:gd name="T17" fmla="*/ 903 h 3314"/>
                <a:gd name="T18" fmla="*/ 1230 w 2359"/>
                <a:gd name="T19" fmla="*/ 1212 h 3314"/>
                <a:gd name="T20" fmla="*/ 1400 w 2359"/>
                <a:gd name="T21" fmla="*/ 1482 h 3314"/>
                <a:gd name="T22" fmla="*/ 1548 w 2359"/>
                <a:gd name="T23" fmla="*/ 1761 h 3314"/>
                <a:gd name="T24" fmla="*/ 1665 w 2359"/>
                <a:gd name="T25" fmla="*/ 2040 h 3314"/>
                <a:gd name="T26" fmla="*/ 1751 w 2359"/>
                <a:gd name="T27" fmla="*/ 2295 h 3314"/>
                <a:gd name="T28" fmla="*/ 1809 w 2359"/>
                <a:gd name="T29" fmla="*/ 2511 h 3314"/>
                <a:gd name="T30" fmla="*/ 1863 w 2359"/>
                <a:gd name="T31" fmla="*/ 2778 h 3314"/>
                <a:gd name="T32" fmla="*/ 1890 w 2359"/>
                <a:gd name="T33" fmla="*/ 3012 h 3314"/>
                <a:gd name="T34" fmla="*/ 1905 w 2359"/>
                <a:gd name="T35" fmla="*/ 3312 h 331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359" h="3314">
                  <a:moveTo>
                    <a:pt x="1905" y="3312"/>
                  </a:moveTo>
                  <a:lnTo>
                    <a:pt x="2358" y="3313"/>
                  </a:lnTo>
                  <a:lnTo>
                    <a:pt x="2358" y="1437"/>
                  </a:lnTo>
                  <a:lnTo>
                    <a:pt x="0" y="0"/>
                  </a:lnTo>
                  <a:lnTo>
                    <a:pt x="201" y="150"/>
                  </a:lnTo>
                  <a:lnTo>
                    <a:pt x="366" y="279"/>
                  </a:lnTo>
                  <a:lnTo>
                    <a:pt x="552" y="441"/>
                  </a:lnTo>
                  <a:lnTo>
                    <a:pt x="732" y="612"/>
                  </a:lnTo>
                  <a:lnTo>
                    <a:pt x="996" y="903"/>
                  </a:lnTo>
                  <a:lnTo>
                    <a:pt x="1230" y="1212"/>
                  </a:lnTo>
                  <a:lnTo>
                    <a:pt x="1400" y="1482"/>
                  </a:lnTo>
                  <a:lnTo>
                    <a:pt x="1548" y="1761"/>
                  </a:lnTo>
                  <a:lnTo>
                    <a:pt x="1665" y="2040"/>
                  </a:lnTo>
                  <a:lnTo>
                    <a:pt x="1751" y="2295"/>
                  </a:lnTo>
                  <a:lnTo>
                    <a:pt x="1809" y="2511"/>
                  </a:lnTo>
                  <a:lnTo>
                    <a:pt x="1863" y="2778"/>
                  </a:lnTo>
                  <a:lnTo>
                    <a:pt x="1890" y="3012"/>
                  </a:lnTo>
                  <a:lnTo>
                    <a:pt x="1905" y="3312"/>
                  </a:lnTo>
                </a:path>
              </a:pathLst>
            </a:custGeom>
            <a:gradFill rotWithShape="0">
              <a:gsLst>
                <a:gs pos="0">
                  <a:srgbClr val="FFFFFF"/>
                </a:gs>
                <a:gs pos="100000">
                  <a:srgbClr val="A2C1FE"/>
                </a:gs>
              </a:gsLst>
              <a:lin ang="0" scaled="1"/>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7" name="Arc 7">
              <a:extLst>
                <a:ext uri="{FF2B5EF4-FFF2-40B4-BE49-F238E27FC236}">
                  <a16:creationId xmlns:a16="http://schemas.microsoft.com/office/drawing/2014/main" id="{916702C8-C14C-BC48-174C-4A8D5161FACF}"/>
                </a:ext>
              </a:extLst>
            </p:cNvPr>
            <p:cNvSpPr>
              <a:spLocks/>
            </p:cNvSpPr>
            <p:nvPr/>
          </p:nvSpPr>
          <p:spPr bwMode="auto">
            <a:xfrm>
              <a:off x="0" y="1"/>
              <a:ext cx="5298" cy="431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chemeClr val="folHlink"/>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aphicFrame>
        <p:nvGraphicFramePr>
          <p:cNvPr id="8" name="Object 12">
            <a:extLst>
              <a:ext uri="{FF2B5EF4-FFF2-40B4-BE49-F238E27FC236}">
                <a16:creationId xmlns:a16="http://schemas.microsoft.com/office/drawing/2014/main" id="{9D74FF66-D026-2E77-AEF9-9F03E7CEDDC2}"/>
              </a:ext>
            </a:extLst>
          </p:cNvPr>
          <p:cNvGraphicFramePr>
            <a:graphicFrameLocks noChangeAspect="1"/>
          </p:cNvGraphicFramePr>
          <p:nvPr/>
        </p:nvGraphicFramePr>
        <p:xfrm>
          <a:off x="0" y="0"/>
          <a:ext cx="784225" cy="863600"/>
        </p:xfrm>
        <a:graphic>
          <a:graphicData uri="http://schemas.openxmlformats.org/presentationml/2006/ole">
            <mc:AlternateContent xmlns:mc="http://schemas.openxmlformats.org/markup-compatibility/2006">
              <mc:Choice xmlns:v="urn:schemas-microsoft-com:vml" Requires="v">
                <p:oleObj r:id="rId2" imgW="9550400" imgH="12153900" progId="Word.Picture.8">
                  <p:embed/>
                </p:oleObj>
              </mc:Choice>
              <mc:Fallback>
                <p:oleObj r:id="rId2" imgW="9550400" imgH="12153900" progId="Word.Picture.8">
                  <p:embed/>
                  <p:pic>
                    <p:nvPicPr>
                      <p:cNvPr id="88067" name="Object 12">
                        <a:extLst>
                          <a:ext uri="{FF2B5EF4-FFF2-40B4-BE49-F238E27FC236}">
                            <a16:creationId xmlns:a16="http://schemas.microsoft.com/office/drawing/2014/main" id="{84A73A5A-0DF2-BBD9-3F8A-42DD240006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784225"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9" name="Rectangle 2">
            <a:extLst>
              <a:ext uri="{FF2B5EF4-FFF2-40B4-BE49-F238E27FC236}">
                <a16:creationId xmlns:a16="http://schemas.microsoft.com/office/drawing/2014/main" id="{8D1701EC-32EA-05D4-277C-1809276D63EC}"/>
              </a:ext>
            </a:extLst>
          </p:cNvPr>
          <p:cNvSpPr>
            <a:spLocks noGrp="1" noChangeArrowheads="1"/>
          </p:cNvSpPr>
          <p:nvPr>
            <p:ph type="dt" sz="half" idx="10"/>
          </p:nvPr>
        </p:nvSpPr>
        <p:spPr>
          <a:xfrm>
            <a:off x="685800" y="6248400"/>
            <a:ext cx="1905000" cy="457200"/>
          </a:xfrm>
          <a:prstGeom prst="rect">
            <a:avLst/>
          </a:prstGeom>
        </p:spPr>
        <p:txBody>
          <a:bodyPr/>
          <a:lstStyle>
            <a:lvl1pPr eaLnBrk="1" hangingPunct="1">
              <a:spcBef>
                <a:spcPct val="20000"/>
              </a:spcBef>
              <a:buClr>
                <a:schemeClr val="tx2"/>
              </a:buClr>
              <a:defRPr>
                <a:latin typeface="Times New Roman" charset="0"/>
                <a:ea typeface="宋体" charset="0"/>
                <a:cs typeface="宋体" charset="0"/>
              </a:defRPr>
            </a:lvl1pPr>
          </a:lstStyle>
          <a:p>
            <a:pPr>
              <a:defRPr/>
            </a:pPr>
            <a:endParaRPr lang="en-US" altLang="zh-CN"/>
          </a:p>
        </p:txBody>
      </p:sp>
      <p:sp>
        <p:nvSpPr>
          <p:cNvPr id="10" name="Rectangle 3">
            <a:extLst>
              <a:ext uri="{FF2B5EF4-FFF2-40B4-BE49-F238E27FC236}">
                <a16:creationId xmlns:a16="http://schemas.microsoft.com/office/drawing/2014/main" id="{3E419B52-6C8A-B001-9859-0B5599E98590}"/>
              </a:ext>
            </a:extLst>
          </p:cNvPr>
          <p:cNvSpPr>
            <a:spLocks noGrp="1" noChangeArrowheads="1"/>
          </p:cNvSpPr>
          <p:nvPr>
            <p:ph type="ftr" sz="quarter" idx="11"/>
          </p:nvPr>
        </p:nvSpPr>
        <p:spPr>
          <a:xfrm>
            <a:off x="3124200" y="6248400"/>
            <a:ext cx="2895600" cy="457200"/>
          </a:xfrm>
          <a:prstGeom prst="rect">
            <a:avLst/>
          </a:prstGeom>
        </p:spPr>
        <p:txBody>
          <a:bodyPr/>
          <a:lstStyle>
            <a:lvl1pPr eaLnBrk="1" hangingPunct="1">
              <a:spcBef>
                <a:spcPct val="20000"/>
              </a:spcBef>
              <a:buClr>
                <a:schemeClr val="tx2"/>
              </a:buClr>
              <a:defRPr>
                <a:latin typeface="Times New Roman" charset="0"/>
                <a:ea typeface="宋体" charset="0"/>
                <a:cs typeface="宋体" charset="0"/>
              </a:defRPr>
            </a:lvl1pPr>
          </a:lstStyle>
          <a:p>
            <a:pPr>
              <a:defRPr/>
            </a:pPr>
            <a:endParaRPr lang="en-US" altLang="zh-CN"/>
          </a:p>
        </p:txBody>
      </p:sp>
      <p:sp>
        <p:nvSpPr>
          <p:cNvPr id="11" name="Rectangle 4">
            <a:extLst>
              <a:ext uri="{FF2B5EF4-FFF2-40B4-BE49-F238E27FC236}">
                <a16:creationId xmlns:a16="http://schemas.microsoft.com/office/drawing/2014/main" id="{71AA2320-28FD-D302-F291-929A65D296A9}"/>
              </a:ext>
            </a:extLst>
          </p:cNvPr>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eaLnBrk="1" hangingPunct="1">
              <a:spcBef>
                <a:spcPct val="20000"/>
              </a:spcBef>
              <a:buClr>
                <a:schemeClr val="tx2"/>
              </a:buClr>
              <a:defRPr/>
            </a:lvl1pPr>
          </a:lstStyle>
          <a:p>
            <a:fld id="{B2E155A2-B9F5-FA4F-AF7D-AF0089FCF6E4}" type="slidenum">
              <a:rPr lang="en-US" altLang="zh-CN"/>
              <a:pPr/>
              <a:t>‹#›</a:t>
            </a:fld>
            <a:endParaRPr lang="en-US" altLang="zh-CN"/>
          </a:p>
        </p:txBody>
      </p:sp>
    </p:spTree>
    <p:extLst>
      <p:ext uri="{BB962C8B-B14F-4D97-AF65-F5344CB8AC3E}">
        <p14:creationId xmlns:p14="http://schemas.microsoft.com/office/powerpoint/2010/main" val="325132516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5">
            <a:extLst>
              <a:ext uri="{FF2B5EF4-FFF2-40B4-BE49-F238E27FC236}">
                <a16:creationId xmlns:a16="http://schemas.microsoft.com/office/drawing/2014/main" id="{B14B0F0C-3C17-FE7B-E21B-83FAA970A7BF}"/>
              </a:ext>
            </a:extLst>
          </p:cNvPr>
          <p:cNvGrpSpPr>
            <a:grpSpLocks/>
          </p:cNvGrpSpPr>
          <p:nvPr/>
        </p:nvGrpSpPr>
        <p:grpSpPr bwMode="auto">
          <a:xfrm>
            <a:off x="0" y="1588"/>
            <a:ext cx="9132888" cy="6845300"/>
            <a:chOff x="0" y="1"/>
            <a:chExt cx="5753" cy="4312"/>
          </a:xfrm>
        </p:grpSpPr>
        <p:sp>
          <p:nvSpPr>
            <p:cNvPr id="1030" name="Freeform 6">
              <a:extLst>
                <a:ext uri="{FF2B5EF4-FFF2-40B4-BE49-F238E27FC236}">
                  <a16:creationId xmlns:a16="http://schemas.microsoft.com/office/drawing/2014/main" id="{5C24B802-E710-238C-612C-4042740CF21E}"/>
                </a:ext>
              </a:extLst>
            </p:cNvPr>
            <p:cNvSpPr>
              <a:spLocks/>
            </p:cNvSpPr>
            <p:nvPr/>
          </p:nvSpPr>
          <p:spPr bwMode="auto">
            <a:xfrm>
              <a:off x="3394" y="999"/>
              <a:ext cx="2359" cy="3314"/>
            </a:xfrm>
            <a:custGeom>
              <a:avLst/>
              <a:gdLst>
                <a:gd name="T0" fmla="*/ 1905 w 2359"/>
                <a:gd name="T1" fmla="*/ 3312 h 3314"/>
                <a:gd name="T2" fmla="*/ 2358 w 2359"/>
                <a:gd name="T3" fmla="*/ 3313 h 3314"/>
                <a:gd name="T4" fmla="*/ 2358 w 2359"/>
                <a:gd name="T5" fmla="*/ 1437 h 3314"/>
                <a:gd name="T6" fmla="*/ 0 w 2359"/>
                <a:gd name="T7" fmla="*/ 0 h 3314"/>
                <a:gd name="T8" fmla="*/ 201 w 2359"/>
                <a:gd name="T9" fmla="*/ 150 h 3314"/>
                <a:gd name="T10" fmla="*/ 366 w 2359"/>
                <a:gd name="T11" fmla="*/ 279 h 3314"/>
                <a:gd name="T12" fmla="*/ 552 w 2359"/>
                <a:gd name="T13" fmla="*/ 441 h 3314"/>
                <a:gd name="T14" fmla="*/ 732 w 2359"/>
                <a:gd name="T15" fmla="*/ 612 h 3314"/>
                <a:gd name="T16" fmla="*/ 996 w 2359"/>
                <a:gd name="T17" fmla="*/ 903 h 3314"/>
                <a:gd name="T18" fmla="*/ 1230 w 2359"/>
                <a:gd name="T19" fmla="*/ 1212 h 3314"/>
                <a:gd name="T20" fmla="*/ 1400 w 2359"/>
                <a:gd name="T21" fmla="*/ 1482 h 3314"/>
                <a:gd name="T22" fmla="*/ 1548 w 2359"/>
                <a:gd name="T23" fmla="*/ 1761 h 3314"/>
                <a:gd name="T24" fmla="*/ 1665 w 2359"/>
                <a:gd name="T25" fmla="*/ 2040 h 3314"/>
                <a:gd name="T26" fmla="*/ 1751 w 2359"/>
                <a:gd name="T27" fmla="*/ 2295 h 3314"/>
                <a:gd name="T28" fmla="*/ 1809 w 2359"/>
                <a:gd name="T29" fmla="*/ 2511 h 3314"/>
                <a:gd name="T30" fmla="*/ 1863 w 2359"/>
                <a:gd name="T31" fmla="*/ 2778 h 3314"/>
                <a:gd name="T32" fmla="*/ 1890 w 2359"/>
                <a:gd name="T33" fmla="*/ 3012 h 3314"/>
                <a:gd name="T34" fmla="*/ 1905 w 2359"/>
                <a:gd name="T35" fmla="*/ 3312 h 331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359" h="3314">
                  <a:moveTo>
                    <a:pt x="1905" y="3312"/>
                  </a:moveTo>
                  <a:lnTo>
                    <a:pt x="2358" y="3313"/>
                  </a:lnTo>
                  <a:lnTo>
                    <a:pt x="2358" y="1437"/>
                  </a:lnTo>
                  <a:lnTo>
                    <a:pt x="0" y="0"/>
                  </a:lnTo>
                  <a:lnTo>
                    <a:pt x="201" y="150"/>
                  </a:lnTo>
                  <a:lnTo>
                    <a:pt x="366" y="279"/>
                  </a:lnTo>
                  <a:lnTo>
                    <a:pt x="552" y="441"/>
                  </a:lnTo>
                  <a:lnTo>
                    <a:pt x="732" y="612"/>
                  </a:lnTo>
                  <a:lnTo>
                    <a:pt x="996" y="903"/>
                  </a:lnTo>
                  <a:lnTo>
                    <a:pt x="1230" y="1212"/>
                  </a:lnTo>
                  <a:lnTo>
                    <a:pt x="1400" y="1482"/>
                  </a:lnTo>
                  <a:lnTo>
                    <a:pt x="1548" y="1761"/>
                  </a:lnTo>
                  <a:lnTo>
                    <a:pt x="1665" y="2040"/>
                  </a:lnTo>
                  <a:lnTo>
                    <a:pt x="1751" y="2295"/>
                  </a:lnTo>
                  <a:lnTo>
                    <a:pt x="1809" y="2511"/>
                  </a:lnTo>
                  <a:lnTo>
                    <a:pt x="1863" y="2778"/>
                  </a:lnTo>
                  <a:lnTo>
                    <a:pt x="1890" y="3012"/>
                  </a:lnTo>
                  <a:lnTo>
                    <a:pt x="1905" y="3312"/>
                  </a:lnTo>
                </a:path>
              </a:pathLst>
            </a:custGeom>
            <a:gradFill rotWithShape="0">
              <a:gsLst>
                <a:gs pos="0">
                  <a:srgbClr val="FFFFFF"/>
                </a:gs>
                <a:gs pos="100000">
                  <a:srgbClr val="A2C1FE"/>
                </a:gs>
              </a:gsLst>
              <a:lin ang="0" scaled="1"/>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031" name="Arc 7">
              <a:extLst>
                <a:ext uri="{FF2B5EF4-FFF2-40B4-BE49-F238E27FC236}">
                  <a16:creationId xmlns:a16="http://schemas.microsoft.com/office/drawing/2014/main" id="{F9DEA46E-00E7-1FC2-7665-FE4845984B4D}"/>
                </a:ext>
              </a:extLst>
            </p:cNvPr>
            <p:cNvSpPr>
              <a:spLocks/>
            </p:cNvSpPr>
            <p:nvPr/>
          </p:nvSpPr>
          <p:spPr bwMode="auto">
            <a:xfrm>
              <a:off x="0" y="1"/>
              <a:ext cx="5298" cy="431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chemeClr val="folHlink"/>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027" name="Rectangle 8">
            <a:extLst>
              <a:ext uri="{FF2B5EF4-FFF2-40B4-BE49-F238E27FC236}">
                <a16:creationId xmlns:a16="http://schemas.microsoft.com/office/drawing/2014/main" id="{1B4286C4-2B71-DD9C-7690-BC6B5CFE8A80}"/>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9">
            <a:extLst>
              <a:ext uri="{FF2B5EF4-FFF2-40B4-BE49-F238E27FC236}">
                <a16:creationId xmlns:a16="http://schemas.microsoft.com/office/drawing/2014/main" id="{259DCBA6-B7BA-6282-33B2-E88F31E81A18}"/>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aphicFrame>
        <p:nvGraphicFramePr>
          <p:cNvPr id="1029" name="Object 12">
            <a:extLst>
              <a:ext uri="{FF2B5EF4-FFF2-40B4-BE49-F238E27FC236}">
                <a16:creationId xmlns:a16="http://schemas.microsoft.com/office/drawing/2014/main" id="{F6FFFEE3-4A7A-A639-A4E4-9FA801848D66}"/>
              </a:ext>
            </a:extLst>
          </p:cNvPr>
          <p:cNvGraphicFramePr>
            <a:graphicFrameLocks noChangeAspect="1"/>
          </p:cNvGraphicFramePr>
          <p:nvPr/>
        </p:nvGraphicFramePr>
        <p:xfrm>
          <a:off x="0" y="0"/>
          <a:ext cx="784225" cy="863600"/>
        </p:xfrm>
        <a:graphic>
          <a:graphicData uri="http://schemas.openxmlformats.org/presentationml/2006/ole">
            <mc:AlternateContent xmlns:mc="http://schemas.openxmlformats.org/markup-compatibility/2006">
              <mc:Choice xmlns:v="urn:schemas-microsoft-com:vml" Requires="v">
                <p:oleObj r:id="rId18" imgW="9550400" imgH="12153900" progId="Word.Picture.8">
                  <p:embed/>
                </p:oleObj>
              </mc:Choice>
              <mc:Fallback>
                <p:oleObj r:id="rId18" imgW="9550400" imgH="12153900" progId="Word.Picture.8">
                  <p:embed/>
                  <p:pic>
                    <p:nvPicPr>
                      <p:cNvPr id="0" name="Object 1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0"/>
                        <a:ext cx="784225"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4160" r:id="rId1"/>
    <p:sldLayoutId id="2147484161" r:id="rId2"/>
    <p:sldLayoutId id="2147484162" r:id="rId3"/>
    <p:sldLayoutId id="2147484163" r:id="rId4"/>
    <p:sldLayoutId id="2147484164" r:id="rId5"/>
    <p:sldLayoutId id="2147484165" r:id="rId6"/>
    <p:sldLayoutId id="2147484166" r:id="rId7"/>
    <p:sldLayoutId id="2147484167" r:id="rId8"/>
    <p:sldLayoutId id="2147484168" r:id="rId9"/>
    <p:sldLayoutId id="2147484169" r:id="rId10"/>
    <p:sldLayoutId id="2147484170" r:id="rId11"/>
    <p:sldLayoutId id="2147484171" r:id="rId12"/>
    <p:sldLayoutId id="2147484172" r:id="rId13"/>
    <p:sldLayoutId id="2147484173" r:id="rId14"/>
    <p:sldLayoutId id="2147484174" r:id="rId15"/>
    <p:sldLayoutId id="2147484175" r:id="rId16"/>
  </p:sldLayoutIdLst>
  <p:transition/>
  <p:txStyles>
    <p:titleStyle>
      <a:lvl1pPr algn="ctr" rtl="0" eaLnBrk="0" fontAlgn="base" hangingPunct="0">
        <a:spcBef>
          <a:spcPct val="0"/>
        </a:spcBef>
        <a:spcAft>
          <a:spcPct val="0"/>
        </a:spcAft>
        <a:defRPr kumimoji="1" sz="4400">
          <a:solidFill>
            <a:schemeClr val="tx2"/>
          </a:solidFill>
          <a:latin typeface="+mj-lt"/>
          <a:ea typeface="+mj-ea"/>
          <a:cs typeface="宋体" charset="0"/>
        </a:defRPr>
      </a:lvl1pPr>
      <a:lvl2pPr algn="ctr" rtl="0" eaLnBrk="0" fontAlgn="base" hangingPunct="0">
        <a:spcBef>
          <a:spcPct val="0"/>
        </a:spcBef>
        <a:spcAft>
          <a:spcPct val="0"/>
        </a:spcAft>
        <a:defRPr kumimoji="1" sz="4400">
          <a:solidFill>
            <a:schemeClr val="tx2"/>
          </a:solidFill>
          <a:latin typeface="Arial" pitchFamily="34"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Arial" pitchFamily="34"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Arial" pitchFamily="34"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Arial" pitchFamily="34" charset="0"/>
          <a:ea typeface="宋体" pitchFamily="2" charset="-122"/>
          <a:cs typeface="宋体" charset="0"/>
        </a:defRPr>
      </a:lvl5pPr>
      <a:lvl6pPr marL="457200" algn="ctr" rtl="0" eaLnBrk="0" fontAlgn="base" hangingPunct="0">
        <a:spcBef>
          <a:spcPct val="0"/>
        </a:spcBef>
        <a:spcAft>
          <a:spcPct val="0"/>
        </a:spcAft>
        <a:defRPr kumimoji="1" sz="4400">
          <a:solidFill>
            <a:schemeClr val="tx2"/>
          </a:solidFill>
          <a:latin typeface="Arial" pitchFamily="34" charset="0"/>
          <a:ea typeface="宋体" pitchFamily="2" charset="-122"/>
        </a:defRPr>
      </a:lvl6pPr>
      <a:lvl7pPr marL="914400" algn="ctr" rtl="0" eaLnBrk="0" fontAlgn="base" hangingPunct="0">
        <a:spcBef>
          <a:spcPct val="0"/>
        </a:spcBef>
        <a:spcAft>
          <a:spcPct val="0"/>
        </a:spcAft>
        <a:defRPr kumimoji="1" sz="4400">
          <a:solidFill>
            <a:schemeClr val="tx2"/>
          </a:solidFill>
          <a:latin typeface="Arial" pitchFamily="34" charset="0"/>
          <a:ea typeface="宋体" pitchFamily="2" charset="-122"/>
        </a:defRPr>
      </a:lvl7pPr>
      <a:lvl8pPr marL="1371600" algn="ctr" rtl="0" eaLnBrk="0" fontAlgn="base" hangingPunct="0">
        <a:spcBef>
          <a:spcPct val="0"/>
        </a:spcBef>
        <a:spcAft>
          <a:spcPct val="0"/>
        </a:spcAft>
        <a:defRPr kumimoji="1" sz="4400">
          <a:solidFill>
            <a:schemeClr val="tx2"/>
          </a:solidFill>
          <a:latin typeface="Arial" pitchFamily="34" charset="0"/>
          <a:ea typeface="宋体" pitchFamily="2" charset="-122"/>
        </a:defRPr>
      </a:lvl8pPr>
      <a:lvl9pPr marL="1828800" algn="ctr" rtl="0" eaLnBrk="0" fontAlgn="base" hangingPunct="0">
        <a:spcBef>
          <a:spcPct val="0"/>
        </a:spcBef>
        <a:spcAft>
          <a:spcPct val="0"/>
        </a:spcAft>
        <a:defRPr kumimoji="1"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lr>
          <a:schemeClr val="accent2"/>
        </a:buClr>
        <a:buSzPct val="75000"/>
        <a:buFont typeface="Monotype Sorts" pitchFamily="2" charset="2"/>
        <a:buChar char="l"/>
        <a:defRPr kumimoji="1" sz="3200">
          <a:solidFill>
            <a:schemeClr val="tx1"/>
          </a:solidFill>
          <a:latin typeface="+mn-lt"/>
          <a:ea typeface="+mn-ea"/>
          <a:cs typeface="宋体" charset="0"/>
        </a:defRPr>
      </a:lvl1pPr>
      <a:lvl2pPr marL="742950" indent="-285750" algn="l" rtl="0" eaLnBrk="0" fontAlgn="base" hangingPunct="0">
        <a:spcBef>
          <a:spcPct val="20000"/>
        </a:spcBef>
        <a:spcAft>
          <a:spcPct val="0"/>
        </a:spcAft>
        <a:buClr>
          <a:schemeClr val="tx1"/>
        </a:buClr>
        <a:buSzPct val="100000"/>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SzPct val="65000"/>
        <a:buFont typeface="Monotype Sorts" pitchFamily="2" charset="2"/>
        <a:buChar char="l"/>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tx1"/>
        </a:buClr>
        <a:buSzPct val="100000"/>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100000"/>
        <a:buChar char="•"/>
        <a:defRPr kumimoji="1" sz="2000">
          <a:solidFill>
            <a:schemeClr val="tx1"/>
          </a:solidFill>
          <a:latin typeface="+mn-lt"/>
          <a:ea typeface="+mn-ea"/>
        </a:defRPr>
      </a:lvl5pPr>
      <a:lvl6pPr marL="2514600" indent="-228600" algn="l" rtl="0" eaLnBrk="0" fontAlgn="base" hangingPunct="0">
        <a:spcBef>
          <a:spcPct val="20000"/>
        </a:spcBef>
        <a:spcAft>
          <a:spcPct val="0"/>
        </a:spcAft>
        <a:buClr>
          <a:schemeClr val="hlink"/>
        </a:buClr>
        <a:buSzPct val="100000"/>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lr>
          <a:schemeClr val="hlink"/>
        </a:buClr>
        <a:buSzPct val="100000"/>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lr>
          <a:schemeClr val="hlink"/>
        </a:buClr>
        <a:buSzPct val="100000"/>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lr>
          <a:schemeClr val="hlink"/>
        </a:buClr>
        <a:buSzPct val="100000"/>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baike.baidu.com/view/788566.htm" TargetMode="External"/><Relationship Id="rId3" Type="http://schemas.openxmlformats.org/officeDocument/2006/relationships/image" Target="../media/image13.emf"/><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emf"/><Relationship Id="rId4" Type="http://schemas.openxmlformats.org/officeDocument/2006/relationships/image" Target="../media/image14.emf"/><Relationship Id="rId9" Type="http://schemas.openxmlformats.org/officeDocument/2006/relationships/hyperlink" Target="http://baike.baidu.com/view/2120589.ht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8.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6.xml"/><Relationship Id="rId4" Type="http://schemas.openxmlformats.org/officeDocument/2006/relationships/image" Target="../media/image37.emf"/></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43.emf"/><Relationship Id="rId13" Type="http://schemas.openxmlformats.org/officeDocument/2006/relationships/oleObject" Target="../embeddings/oleObject23.bin"/><Relationship Id="rId3" Type="http://schemas.openxmlformats.org/officeDocument/2006/relationships/oleObject" Target="../embeddings/oleObject18.bin"/><Relationship Id="rId7" Type="http://schemas.openxmlformats.org/officeDocument/2006/relationships/oleObject" Target="../embeddings/oleObject20.bin"/><Relationship Id="rId12" Type="http://schemas.openxmlformats.org/officeDocument/2006/relationships/image" Target="../media/image45.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2.emf"/><Relationship Id="rId11" Type="http://schemas.openxmlformats.org/officeDocument/2006/relationships/oleObject" Target="../embeddings/oleObject22.bin"/><Relationship Id="rId5" Type="http://schemas.openxmlformats.org/officeDocument/2006/relationships/oleObject" Target="../embeddings/oleObject19.bin"/><Relationship Id="rId10" Type="http://schemas.openxmlformats.org/officeDocument/2006/relationships/image" Target="../media/image44.emf"/><Relationship Id="rId4" Type="http://schemas.openxmlformats.org/officeDocument/2006/relationships/image" Target="../media/image41.emf"/><Relationship Id="rId9" Type="http://schemas.openxmlformats.org/officeDocument/2006/relationships/oleObject" Target="../embeddings/oleObject21.bin"/><Relationship Id="rId14" Type="http://schemas.openxmlformats.org/officeDocument/2006/relationships/image" Target="../media/image46.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7.xml"/><Relationship Id="rId5" Type="http://schemas.openxmlformats.org/officeDocument/2006/relationships/image" Target="../media/image50.emf"/><Relationship Id="rId4" Type="http://schemas.openxmlformats.org/officeDocument/2006/relationships/image" Target="../media/image49.emf"/></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B7334F46-F283-ACF3-7192-538DDFDFA173}"/>
              </a:ext>
            </a:extLst>
          </p:cNvPr>
          <p:cNvSpPr>
            <a:spLocks noGrp="1" noChangeArrowheads="1"/>
          </p:cNvSpPr>
          <p:nvPr>
            <p:ph type="ctrTitle"/>
          </p:nvPr>
        </p:nvSpPr>
        <p:spPr>
          <a:xfrm>
            <a:off x="395288" y="1268413"/>
            <a:ext cx="8153400" cy="1143000"/>
          </a:xfrm>
        </p:spPr>
        <p:txBody>
          <a:bodyPr/>
          <a:lstStyle/>
          <a:p>
            <a:r>
              <a:rPr lang="zh-CN" altLang="en-US" sz="4800" dirty="0">
                <a:latin typeface="SimHei" panose="02010609060101010101" pitchFamily="49" charset="-122"/>
                <a:ea typeface="SimHei" panose="02010609060101010101" pitchFamily="49" charset="-122"/>
              </a:rPr>
              <a:t>程序设计（</a:t>
            </a:r>
            <a:r>
              <a:rPr lang="en-US" altLang="zh-CN" sz="4800" dirty="0">
                <a:latin typeface="SimHei" panose="02010609060101010101" pitchFamily="49" charset="-122"/>
                <a:ea typeface="SimHei" panose="02010609060101010101" pitchFamily="49" charset="-122"/>
              </a:rPr>
              <a:t>1</a:t>
            </a:r>
            <a:r>
              <a:rPr lang="zh-CN" altLang="en-US" sz="4800" dirty="0">
                <a:latin typeface="SimHei" panose="02010609060101010101" pitchFamily="49" charset="-122"/>
                <a:ea typeface="SimHei" panose="02010609060101010101" pitchFamily="49" charset="-122"/>
              </a:rPr>
              <a:t>）</a:t>
            </a:r>
            <a:endParaRPr lang="zh-CN" altLang="zh-CN" sz="4800" dirty="0">
              <a:latin typeface="SimHei" panose="02010609060101010101" pitchFamily="49" charset="-122"/>
              <a:ea typeface="SimHei" panose="02010609060101010101" pitchFamily="49" charset="-122"/>
            </a:endParaRPr>
          </a:p>
        </p:txBody>
      </p:sp>
      <p:sp>
        <p:nvSpPr>
          <p:cNvPr id="19458" name="Rectangle 3">
            <a:extLst>
              <a:ext uri="{FF2B5EF4-FFF2-40B4-BE49-F238E27FC236}">
                <a16:creationId xmlns:a16="http://schemas.microsoft.com/office/drawing/2014/main" id="{9B4F9726-4964-CD71-0494-1C9FD103D379}"/>
              </a:ext>
            </a:extLst>
          </p:cNvPr>
          <p:cNvSpPr>
            <a:spLocks noGrp="1" noChangeArrowheads="1"/>
          </p:cNvSpPr>
          <p:nvPr>
            <p:ph type="subTitle" idx="1"/>
          </p:nvPr>
        </p:nvSpPr>
        <p:spPr>
          <a:xfrm>
            <a:off x="583406" y="2552700"/>
            <a:ext cx="7805017" cy="2820516"/>
          </a:xfrm>
        </p:spPr>
        <p:txBody>
          <a:bodyPr/>
          <a:lstStyle/>
          <a:p>
            <a:r>
              <a:rPr lang="zh-CN" altLang="en-US" sz="2800" dirty="0">
                <a:latin typeface="黑体" panose="02010609060101010101" pitchFamily="49" charset="-122"/>
                <a:ea typeface="黑体" panose="02010609060101010101" pitchFamily="49" charset="-122"/>
              </a:rPr>
              <a:t>电子系信息认知与智能系统研究所</a:t>
            </a:r>
          </a:p>
          <a:p>
            <a:r>
              <a:rPr lang="zh-CN" altLang="en-US" sz="2800" dirty="0">
                <a:latin typeface="黑体" panose="02010609060101010101" pitchFamily="49" charset="-122"/>
                <a:ea typeface="黑体" panose="02010609060101010101" pitchFamily="49" charset="-122"/>
              </a:rPr>
              <a:t>黄永峰</a:t>
            </a:r>
          </a:p>
          <a:p>
            <a:r>
              <a:rPr lang="en-US" altLang="zh-CN" sz="2800" dirty="0">
                <a:latin typeface="黑体" panose="02010609060101010101" pitchFamily="49" charset="-122"/>
                <a:ea typeface="黑体" panose="02010609060101010101" pitchFamily="49" charset="-122"/>
              </a:rPr>
              <a:t>Tel.62792710</a:t>
            </a:r>
          </a:p>
          <a:p>
            <a:r>
              <a:rPr lang="en-US" altLang="zh-CN" sz="2800" dirty="0" err="1">
                <a:latin typeface="黑体" panose="02010609060101010101" pitchFamily="49" charset="-122"/>
                <a:ea typeface="黑体" panose="02010609060101010101" pitchFamily="49" charset="-122"/>
              </a:rPr>
              <a:t>Email:yfhuang@tsinghua.edu.cn</a:t>
            </a:r>
            <a:endParaRPr lang="en-US" altLang="zh-CN" sz="2800" dirty="0">
              <a:latin typeface="黑体" panose="02010609060101010101" pitchFamily="49" charset="-122"/>
              <a:ea typeface="黑体" panose="02010609060101010101" pitchFamily="49" charset="-122"/>
            </a:endParaRPr>
          </a:p>
          <a:p>
            <a:r>
              <a:rPr lang="zh-CN" altLang="en-US" sz="2800" dirty="0">
                <a:latin typeface="黑体" panose="02010609060101010101" pitchFamily="49" charset="-122"/>
                <a:ea typeface="黑体" panose="02010609060101010101" pitchFamily="49" charset="-122"/>
              </a:rPr>
              <a:t>办公地点：电子工程馆（罗姆楼）</a:t>
            </a:r>
            <a:r>
              <a:rPr lang="en-US" altLang="zh-CN" sz="2800" dirty="0">
                <a:latin typeface="黑体" panose="02010609060101010101" pitchFamily="49" charset="-122"/>
                <a:ea typeface="黑体" panose="02010609060101010101" pitchFamily="49" charset="-122"/>
              </a:rPr>
              <a:t>5-104</a:t>
            </a:r>
            <a:endParaRPr lang="en-US" altLang="zh-CN"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D674B-6F1C-1044-8579-CE12ED7B9968}"/>
              </a:ext>
            </a:extLst>
          </p:cNvPr>
          <p:cNvSpPr>
            <a:spLocks noGrp="1"/>
          </p:cNvSpPr>
          <p:nvPr>
            <p:ph type="title" idx="4294967295"/>
          </p:nvPr>
        </p:nvSpPr>
        <p:spPr>
          <a:xfrm>
            <a:off x="687388" y="404813"/>
            <a:ext cx="7772400" cy="1143000"/>
          </a:xfrm>
        </p:spPr>
        <p:txBody>
          <a:bodyPr lIns="0" tIns="0" rIns="0" bIns="0" anchor="t"/>
          <a:lstStyle/>
          <a:p>
            <a:pPr>
              <a:defRPr/>
            </a:pPr>
            <a:r>
              <a:rPr lang="zh-CN" altLang="en-US" sz="3200" b="1" kern="1200" dirty="0">
                <a:latin typeface="SimHei" panose="02010609060101010101" pitchFamily="49" charset="-122"/>
                <a:ea typeface="SimHei" panose="02010609060101010101" pitchFamily="49" charset="-122"/>
                <a:cs typeface="+mn-cs"/>
              </a:rPr>
              <a:t>教材和参考书</a:t>
            </a:r>
          </a:p>
        </p:txBody>
      </p:sp>
      <p:sp>
        <p:nvSpPr>
          <p:cNvPr id="3" name="内容占位符 2">
            <a:extLst>
              <a:ext uri="{FF2B5EF4-FFF2-40B4-BE49-F238E27FC236}">
                <a16:creationId xmlns:a16="http://schemas.microsoft.com/office/drawing/2014/main" id="{DA4E086C-413E-8046-A426-AB7438ACBCD5}"/>
              </a:ext>
            </a:extLst>
          </p:cNvPr>
          <p:cNvSpPr>
            <a:spLocks noGrp="1"/>
          </p:cNvSpPr>
          <p:nvPr>
            <p:ph idx="4294967295"/>
          </p:nvPr>
        </p:nvSpPr>
        <p:spPr>
          <a:xfrm>
            <a:off x="601663" y="1268413"/>
            <a:ext cx="7959725" cy="1655762"/>
          </a:xfrm>
          <a:ln>
            <a:solidFill>
              <a:srgbClr val="C58BF9"/>
            </a:solidFill>
          </a:ln>
        </p:spPr>
        <p:txBody>
          <a:bodyPr lIns="0" tIns="0" rIns="0" bIns="0"/>
          <a:lstStyle/>
          <a:p>
            <a:pPr marL="0" indent="0">
              <a:spcBef>
                <a:spcPct val="0"/>
              </a:spcBef>
              <a:buClrTx/>
              <a:buSzTx/>
              <a:buNone/>
              <a:defRPr/>
            </a:pPr>
            <a:r>
              <a:rPr lang="en-US" altLang="zh-CN" sz="2400" dirty="0">
                <a:effectLst>
                  <a:outerShdw blurRad="38100" dist="38100" dir="2700000" algn="tl">
                    <a:srgbClr val="C0C0C0"/>
                  </a:outerShdw>
                </a:effectLst>
              </a:rPr>
              <a:t> </a:t>
            </a:r>
            <a:r>
              <a:rPr lang="en-US" altLang="zh-CN" sz="2400" dirty="0">
                <a:effectLst>
                  <a:outerShdw blurRad="38100" dist="38100" dir="2700000" algn="tl">
                    <a:srgbClr val="C0C0C0"/>
                  </a:outerShdw>
                </a:effectLst>
                <a:latin typeface="SimHei" panose="02010609060101010101" pitchFamily="49" charset="-122"/>
                <a:ea typeface="SimHei" panose="02010609060101010101" pitchFamily="49" charset="-122"/>
              </a:rPr>
              <a:t>[1]</a:t>
            </a:r>
            <a:r>
              <a:rPr lang="zh-CN" altLang="en-US" sz="2400" dirty="0">
                <a:effectLst>
                  <a:outerShdw blurRad="38100" dist="38100" dir="2700000" algn="tl">
                    <a:srgbClr val="C0C0C0"/>
                  </a:outerShdw>
                </a:effectLst>
                <a:latin typeface="SimHei" panose="02010609060101010101" pitchFamily="49" charset="-122"/>
                <a:ea typeface="SimHei" panose="02010609060101010101" pitchFamily="49" charset="-122"/>
              </a:rPr>
              <a:t> 黄永峰、孙甲松编著，</a:t>
            </a:r>
            <a:r>
              <a:rPr lang="en-US" altLang="zh-CN" sz="2400" dirty="0">
                <a:effectLst>
                  <a:outerShdw blurRad="38100" dist="38100" dir="2700000" algn="tl">
                    <a:srgbClr val="C0C0C0"/>
                  </a:outerShdw>
                </a:effectLst>
                <a:latin typeface="SimHei" panose="02010609060101010101" pitchFamily="49" charset="-122"/>
                <a:ea typeface="SimHei" panose="02010609060101010101" pitchFamily="49" charset="-122"/>
              </a:rPr>
              <a:t>《C/C++</a:t>
            </a:r>
            <a:r>
              <a:rPr lang="zh-CN" altLang="en-US" sz="2400" dirty="0">
                <a:effectLst>
                  <a:outerShdw blurRad="38100" dist="38100" dir="2700000" algn="tl">
                    <a:srgbClr val="C0C0C0"/>
                  </a:outerShdw>
                </a:effectLst>
                <a:latin typeface="SimHei" panose="02010609060101010101" pitchFamily="49" charset="-122"/>
                <a:ea typeface="SimHei" panose="02010609060101010101" pitchFamily="49" charset="-122"/>
              </a:rPr>
              <a:t>程序设计教程</a:t>
            </a:r>
            <a:r>
              <a:rPr lang="en-US" altLang="zh-CN" sz="2400" dirty="0">
                <a:effectLst>
                  <a:outerShdw blurRad="38100" dist="38100" dir="2700000" algn="tl">
                    <a:srgbClr val="C0C0C0"/>
                  </a:outerShdw>
                </a:effectLst>
                <a:latin typeface="SimHei" panose="02010609060101010101" pitchFamily="49" charset="-122"/>
                <a:ea typeface="SimHei" panose="02010609060101010101" pitchFamily="49" charset="-122"/>
              </a:rPr>
              <a:t>》</a:t>
            </a:r>
            <a:r>
              <a:rPr lang="zh-CN" altLang="en-US" sz="2400" dirty="0">
                <a:effectLst>
                  <a:outerShdw blurRad="38100" dist="38100" dir="2700000" algn="tl">
                    <a:srgbClr val="C0C0C0"/>
                  </a:outerShdw>
                </a:effectLst>
                <a:latin typeface="SimHei" panose="02010609060101010101" pitchFamily="49" charset="-122"/>
                <a:ea typeface="SimHei" panose="02010609060101010101" pitchFamily="49" charset="-122"/>
              </a:rPr>
              <a:t>，清华大学出版社</a:t>
            </a:r>
            <a:r>
              <a:rPr lang="en-US" altLang="zh-CN" sz="2400" dirty="0">
                <a:effectLst>
                  <a:outerShdw blurRad="38100" dist="38100" dir="2700000" algn="tl">
                    <a:srgbClr val="C0C0C0"/>
                  </a:outerShdw>
                </a:effectLst>
                <a:latin typeface="SimHei" panose="02010609060101010101" pitchFamily="49" charset="-122"/>
                <a:ea typeface="SimHei" panose="02010609060101010101" pitchFamily="49" charset="-122"/>
              </a:rPr>
              <a:t>,2019.1</a:t>
            </a:r>
          </a:p>
          <a:p>
            <a:pPr marL="0" indent="0">
              <a:buNone/>
              <a:defRPr/>
            </a:pPr>
            <a:r>
              <a:rPr lang="en-US" altLang="zh-CN" sz="2400" dirty="0">
                <a:effectLst>
                  <a:outerShdw blurRad="38100" dist="38100" dir="2700000" algn="tl">
                    <a:srgbClr val="C0C0C0"/>
                  </a:outerShdw>
                </a:effectLst>
                <a:latin typeface="SimHei" panose="02010609060101010101" pitchFamily="49" charset="-122"/>
                <a:ea typeface="SimHei" panose="02010609060101010101" pitchFamily="49" charset="-122"/>
              </a:rPr>
              <a:t>[2]</a:t>
            </a:r>
            <a:r>
              <a:rPr lang="zh-CN" altLang="en-US" sz="2400" dirty="0">
                <a:effectLst>
                  <a:outerShdw blurRad="38100" dist="38100" dir="2700000" algn="tl">
                    <a:srgbClr val="C0C0C0"/>
                  </a:outerShdw>
                </a:effectLst>
                <a:latin typeface="SimHei" panose="02010609060101010101" pitchFamily="49" charset="-122"/>
                <a:ea typeface="SimHei" panose="02010609060101010101" pitchFamily="49" charset="-122"/>
              </a:rPr>
              <a:t>徐士良编著，</a:t>
            </a:r>
            <a:r>
              <a:rPr lang="en-US" altLang="zh-CN" sz="2400" dirty="0">
                <a:effectLst>
                  <a:outerShdw blurRad="38100" dist="38100" dir="2700000" algn="tl">
                    <a:srgbClr val="C0C0C0"/>
                  </a:outerShdw>
                </a:effectLst>
                <a:latin typeface="SimHei" panose="02010609060101010101" pitchFamily="49" charset="-122"/>
                <a:ea typeface="SimHei" panose="02010609060101010101" pitchFamily="49" charset="-122"/>
              </a:rPr>
              <a:t>C</a:t>
            </a:r>
            <a:r>
              <a:rPr lang="zh-CN" altLang="en-US" sz="2400" dirty="0">
                <a:effectLst>
                  <a:outerShdw blurRad="38100" dist="38100" dir="2700000" algn="tl">
                    <a:srgbClr val="C0C0C0"/>
                  </a:outerShdw>
                </a:effectLst>
                <a:latin typeface="SimHei" panose="02010609060101010101" pitchFamily="49" charset="-122"/>
                <a:ea typeface="SimHei" panose="02010609060101010101" pitchFamily="49" charset="-122"/>
              </a:rPr>
              <a:t>程序设计，机械工业出版社，</a:t>
            </a:r>
            <a:r>
              <a:rPr lang="en-US" altLang="zh-CN" sz="2400" dirty="0">
                <a:effectLst>
                  <a:outerShdw blurRad="38100" dist="38100" dir="2700000" algn="tl">
                    <a:srgbClr val="C0C0C0"/>
                  </a:outerShdw>
                </a:effectLst>
                <a:latin typeface="SimHei" panose="02010609060101010101" pitchFamily="49" charset="-122"/>
                <a:ea typeface="SimHei" panose="02010609060101010101" pitchFamily="49" charset="-122"/>
              </a:rPr>
              <a:t>2004</a:t>
            </a:r>
            <a:r>
              <a:rPr lang="zh-CN" altLang="en-US" sz="2400" dirty="0">
                <a:effectLst>
                  <a:outerShdw blurRad="38100" dist="38100" dir="2700000" algn="tl">
                    <a:srgbClr val="C0C0C0"/>
                  </a:outerShdw>
                </a:effectLst>
                <a:latin typeface="SimHei" panose="02010609060101010101" pitchFamily="49" charset="-122"/>
                <a:ea typeface="SimHei" panose="02010609060101010101" pitchFamily="49" charset="-122"/>
              </a:rPr>
              <a:t>年版</a:t>
            </a:r>
          </a:p>
          <a:p>
            <a:pPr marL="182563" indent="-182563">
              <a:buFont typeface="Monotype Sorts" pitchFamily="2" charset="2"/>
              <a:buNone/>
              <a:defRPr/>
            </a:pPr>
            <a:endParaRPr lang="zh-CN" altLang="en-US" sz="2400" dirty="0">
              <a:effectLst>
                <a:outerShdw blurRad="38100" dist="38100" dir="2700000" algn="tl">
                  <a:srgbClr val="C0C0C0"/>
                </a:outerShdw>
              </a:effectLst>
            </a:endParaRPr>
          </a:p>
        </p:txBody>
      </p:sp>
      <p:pic>
        <p:nvPicPr>
          <p:cNvPr id="27651" name="Picture 2" descr="http://166.111.120.90:8080/bookcover/BookCover.do?isbn=7111142896">
            <a:extLst>
              <a:ext uri="{FF2B5EF4-FFF2-40B4-BE49-F238E27FC236}">
                <a16:creationId xmlns:a16="http://schemas.microsoft.com/office/drawing/2014/main" id="{BBF94D42-B83E-02EE-95B1-164AAC280F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825" y="3213100"/>
            <a:ext cx="2519363" cy="339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图片 4">
            <a:extLst>
              <a:ext uri="{FF2B5EF4-FFF2-40B4-BE49-F238E27FC236}">
                <a16:creationId xmlns:a16="http://schemas.microsoft.com/office/drawing/2014/main" id="{CC752D93-976A-C58D-210C-3BC7C043DF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3324225"/>
            <a:ext cx="2498725" cy="3168650"/>
          </a:xfrm>
          <a:prstGeom prst="rect">
            <a:avLst/>
          </a:prstGeom>
          <a:noFill/>
          <a:ln w="9525">
            <a:solidFill>
              <a:srgbClr val="BFBFBF"/>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3">
            <a:extLst>
              <a:ext uri="{FF2B5EF4-FFF2-40B4-BE49-F238E27FC236}">
                <a16:creationId xmlns:a16="http://schemas.microsoft.com/office/drawing/2014/main" id="{C5798D2F-1F90-5848-5466-2A56F94BA3AF}"/>
              </a:ext>
            </a:extLst>
          </p:cNvPr>
          <p:cNvSpPr>
            <a:spLocks noGrp="1" noChangeArrowheads="1"/>
          </p:cNvSpPr>
          <p:nvPr>
            <p:ph type="body" idx="4294967295"/>
          </p:nvPr>
        </p:nvSpPr>
        <p:spPr>
          <a:xfrm>
            <a:off x="249238" y="836613"/>
            <a:ext cx="8642350" cy="5832475"/>
          </a:xfrm>
          <a:ln>
            <a:solidFill>
              <a:srgbClr val="C58BF9"/>
            </a:solidFill>
            <a:miter lim="800000"/>
            <a:headEnd/>
            <a:tailEnd/>
          </a:ln>
        </p:spPr>
        <p:txBody>
          <a:bodyPr/>
          <a:lstStyle/>
          <a:p>
            <a:pPr>
              <a:buFont typeface="Wingdings" pitchFamily="2" charset="2"/>
              <a:buChar char="l"/>
            </a:pPr>
            <a:r>
              <a:rPr lang="zh-CN" altLang="en-US" sz="2800" dirty="0">
                <a:latin typeface="SimHei" panose="02010609060101010101" pitchFamily="49" charset="-122"/>
                <a:ea typeface="SimHei" panose="02010609060101010101" pitchFamily="49" charset="-122"/>
              </a:rPr>
              <a:t>答疑时间</a:t>
            </a:r>
          </a:p>
          <a:p>
            <a:pPr lvl="1">
              <a:buClr>
                <a:schemeClr val="tx2"/>
              </a:buClr>
              <a:buFont typeface="Wingdings" pitchFamily="2" charset="2"/>
              <a:buChar char="Ø"/>
            </a:pPr>
            <a:r>
              <a:rPr lang="zh-CN" altLang="en-US" sz="2400" dirty="0">
                <a:latin typeface="SimHei" panose="02010609060101010101" pitchFamily="49" charset="-122"/>
                <a:ea typeface="SimHei" panose="02010609060101010101" pitchFamily="49" charset="-122"/>
              </a:rPr>
              <a:t>双周</a:t>
            </a:r>
            <a:r>
              <a:rPr lang="en-US" altLang="zh-CN" sz="2400" dirty="0">
                <a:latin typeface="SimHei" panose="02010609060101010101" pitchFamily="49" charset="-122"/>
                <a:ea typeface="SimHei" panose="02010609060101010101" pitchFamily="49" charset="-122"/>
              </a:rPr>
              <a:t>4</a:t>
            </a:r>
            <a:r>
              <a:rPr lang="zh-CN" altLang="en-US" sz="2400" dirty="0">
                <a:latin typeface="SimHei" panose="02010609060101010101" pitchFamily="49" charset="-122"/>
                <a:ea typeface="SimHei" panose="02010609060101010101" pitchFamily="49" charset="-122"/>
              </a:rPr>
              <a:t>下午</a:t>
            </a:r>
            <a:r>
              <a:rPr lang="en-US" altLang="zh-CN" sz="2400" dirty="0">
                <a:latin typeface="SimHei" panose="02010609060101010101" pitchFamily="49" charset="-122"/>
                <a:ea typeface="SimHei" panose="02010609060101010101" pitchFamily="49" charset="-122"/>
              </a:rPr>
              <a:t>2</a:t>
            </a:r>
            <a:r>
              <a:rPr lang="zh-CN" altLang="en-US" sz="2400" dirty="0">
                <a:latin typeface="SimHei" panose="02010609060101010101" pitchFamily="49" charset="-122"/>
                <a:ea typeface="SimHei" panose="02010609060101010101" pitchFamily="49" charset="-122"/>
              </a:rPr>
              <a:t>：</a:t>
            </a:r>
            <a:r>
              <a:rPr lang="en-US" altLang="zh-CN" sz="2400" dirty="0">
                <a:latin typeface="SimHei" panose="02010609060101010101" pitchFamily="49" charset="-122"/>
                <a:ea typeface="SimHei" panose="02010609060101010101" pitchFamily="49" charset="-122"/>
              </a:rPr>
              <a:t>30-5</a:t>
            </a:r>
            <a:r>
              <a:rPr lang="zh-CN" altLang="en-US" sz="2400" dirty="0">
                <a:latin typeface="SimHei" panose="02010609060101010101" pitchFamily="49" charset="-122"/>
                <a:ea typeface="SimHei" panose="02010609060101010101" pitchFamily="49" charset="-122"/>
              </a:rPr>
              <a:t>：</a:t>
            </a:r>
            <a:r>
              <a:rPr lang="en-US" altLang="zh-CN" sz="2400" dirty="0">
                <a:latin typeface="SimHei" panose="02010609060101010101" pitchFamily="49" charset="-122"/>
                <a:ea typeface="SimHei" panose="02010609060101010101" pitchFamily="49" charset="-122"/>
              </a:rPr>
              <a:t>30</a:t>
            </a:r>
            <a:r>
              <a:rPr lang="zh-CN" altLang="en-US" sz="2400" dirty="0">
                <a:latin typeface="SimHei" panose="02010609060101010101" pitchFamily="49" charset="-122"/>
                <a:ea typeface="SimHei" panose="02010609060101010101" pitchFamily="49" charset="-122"/>
              </a:rPr>
              <a:t>在系馆</a:t>
            </a:r>
            <a:r>
              <a:rPr lang="en-US" altLang="zh-CN" sz="2400" dirty="0">
                <a:latin typeface="SimHei" panose="02010609060101010101" pitchFamily="49" charset="-122"/>
                <a:ea typeface="SimHei" panose="02010609060101010101" pitchFamily="49" charset="-122"/>
              </a:rPr>
              <a:t>5-104 </a:t>
            </a:r>
            <a:r>
              <a:rPr lang="zh-CN" altLang="en-US" sz="2400" dirty="0">
                <a:latin typeface="SimHei" panose="02010609060101010101" pitchFamily="49" charset="-122"/>
                <a:ea typeface="SimHei" panose="02010609060101010101" pitchFamily="49" charset="-122"/>
              </a:rPr>
              <a:t>。建议事先联系</a:t>
            </a:r>
            <a:r>
              <a:rPr lang="en-US" altLang="zh-CN" sz="2400" dirty="0">
                <a:latin typeface="SimHei" panose="02010609060101010101" pitchFamily="49" charset="-122"/>
                <a:ea typeface="SimHei" panose="02010609060101010101" pitchFamily="49" charset="-122"/>
              </a:rPr>
              <a:t> 13520865205</a:t>
            </a:r>
            <a:r>
              <a:rPr lang="zh-CN" altLang="en-US" sz="2400" dirty="0">
                <a:latin typeface="SimHei" panose="02010609060101010101" pitchFamily="49" charset="-122"/>
                <a:ea typeface="SimHei" panose="02010609060101010101" pitchFamily="49" charset="-122"/>
              </a:rPr>
              <a:t>、</a:t>
            </a:r>
            <a:r>
              <a:rPr lang="en-US" altLang="zh-CN" sz="2400" dirty="0">
                <a:latin typeface="SimHei" panose="02010609060101010101" pitchFamily="49" charset="-122"/>
                <a:ea typeface="SimHei" panose="02010609060101010101" pitchFamily="49" charset="-122"/>
              </a:rPr>
              <a:t>62792710</a:t>
            </a:r>
          </a:p>
          <a:p>
            <a:pPr lvl="1">
              <a:buClr>
                <a:schemeClr val="tx2"/>
              </a:buClr>
              <a:buFont typeface="Wingdings" pitchFamily="2" charset="2"/>
              <a:buChar char="Ø"/>
            </a:pPr>
            <a:r>
              <a:rPr lang="zh-CN" altLang="en-US" sz="2400" dirty="0">
                <a:latin typeface="SimHei" panose="02010609060101010101" pitchFamily="49" charset="-122"/>
                <a:ea typeface="SimHei" panose="02010609060101010101" pitchFamily="49" charset="-122"/>
              </a:rPr>
              <a:t>欢迎</a:t>
            </a:r>
            <a:r>
              <a:rPr lang="en-US" altLang="zh-CN" sz="2400" dirty="0">
                <a:latin typeface="SimHei" panose="02010609060101010101" pitchFamily="49" charset="-122"/>
                <a:ea typeface="SimHei" panose="02010609060101010101" pitchFamily="49" charset="-122"/>
              </a:rPr>
              <a:t>email</a:t>
            </a:r>
            <a:r>
              <a:rPr lang="zh-CN" altLang="en-US" sz="2400" dirty="0">
                <a:latin typeface="SimHei" panose="02010609060101010101" pitchFamily="49" charset="-122"/>
                <a:ea typeface="SimHei" panose="02010609060101010101" pitchFamily="49" charset="-122"/>
              </a:rPr>
              <a:t>交流</a:t>
            </a:r>
            <a:r>
              <a:rPr lang="en-US" altLang="zh-CN" sz="2400" dirty="0">
                <a:latin typeface="SimHei" panose="02010609060101010101" pitchFamily="49" charset="-122"/>
                <a:ea typeface="SimHei" panose="02010609060101010101" pitchFamily="49" charset="-122"/>
              </a:rPr>
              <a:t>:</a:t>
            </a:r>
            <a:r>
              <a:rPr lang="en-US" altLang="zh-CN" sz="2400" dirty="0" err="1">
                <a:latin typeface="SimHei" panose="02010609060101010101" pitchFamily="49" charset="-122"/>
                <a:ea typeface="SimHei" panose="02010609060101010101" pitchFamily="49" charset="-122"/>
              </a:rPr>
              <a:t>yfhuang@tsinghua.edu.cn</a:t>
            </a:r>
            <a:endParaRPr lang="en-US" altLang="zh-CN" sz="2400" dirty="0">
              <a:latin typeface="SimHei" panose="02010609060101010101" pitchFamily="49" charset="-122"/>
              <a:ea typeface="SimHei" panose="02010609060101010101" pitchFamily="49" charset="-122"/>
            </a:endParaRPr>
          </a:p>
          <a:p>
            <a:pPr>
              <a:buFont typeface="Wingdings" pitchFamily="2" charset="2"/>
              <a:buChar char="l"/>
            </a:pPr>
            <a:r>
              <a:rPr lang="zh-CN" altLang="en-US" sz="2800" dirty="0">
                <a:latin typeface="SimHei" panose="02010609060101010101" pitchFamily="49" charset="-122"/>
                <a:ea typeface="SimHei" panose="02010609060101010101" pitchFamily="49" charset="-122"/>
              </a:rPr>
              <a:t>实验时间</a:t>
            </a:r>
            <a:r>
              <a:rPr lang="en-US" altLang="zh-CN" sz="2800" dirty="0">
                <a:latin typeface="SimHei" panose="02010609060101010101" pitchFamily="49" charset="-122"/>
                <a:ea typeface="SimHei" panose="02010609060101010101" pitchFamily="49" charset="-122"/>
              </a:rPr>
              <a:t>:</a:t>
            </a:r>
            <a:r>
              <a:rPr lang="zh-CN" altLang="en-US" sz="2800" dirty="0">
                <a:latin typeface="SimHei" panose="02010609060101010101" pitchFamily="49" charset="-122"/>
                <a:ea typeface="SimHei" panose="02010609060101010101" pitchFamily="49" charset="-122"/>
              </a:rPr>
              <a:t>时间按二级选课</a:t>
            </a:r>
          </a:p>
          <a:p>
            <a:pPr lvl="1">
              <a:buClr>
                <a:schemeClr val="tx2"/>
              </a:buClr>
              <a:buFont typeface="Wingdings" pitchFamily="2" charset="2"/>
              <a:buChar char="Ø"/>
            </a:pPr>
            <a:r>
              <a:rPr lang="zh-CN" altLang="en-US" sz="2400" dirty="0">
                <a:latin typeface="SimHei" panose="02010609060101010101" pitchFamily="49" charset="-122"/>
                <a:ea typeface="SimHei" panose="02010609060101010101" pitchFamily="49" charset="-122"/>
              </a:rPr>
              <a:t>地点</a:t>
            </a:r>
            <a:r>
              <a:rPr lang="en-US" altLang="zh-CN" sz="2400" dirty="0">
                <a:latin typeface="SimHei" panose="02010609060101010101" pitchFamily="49" charset="-122"/>
                <a:ea typeface="SimHei" panose="02010609060101010101" pitchFamily="49" charset="-122"/>
              </a:rPr>
              <a:t>:</a:t>
            </a:r>
            <a:r>
              <a:rPr lang="zh-CN" altLang="en-US" sz="2400" dirty="0">
                <a:latin typeface="SimHei" panose="02010609060101010101" pitchFamily="49" charset="-122"/>
                <a:ea typeface="SimHei" panose="02010609060101010101" pitchFamily="49" charset="-122"/>
              </a:rPr>
              <a:t>主楼</a:t>
            </a:r>
            <a:r>
              <a:rPr lang="en-US" altLang="zh-CN" sz="2400" dirty="0">
                <a:latin typeface="SimHei" panose="02010609060101010101" pitchFamily="49" charset="-122"/>
                <a:ea typeface="SimHei" panose="02010609060101010101" pitchFamily="49" charset="-122"/>
              </a:rPr>
              <a:t>9</a:t>
            </a:r>
            <a:r>
              <a:rPr lang="zh-CN" altLang="en-US" sz="2400" dirty="0">
                <a:latin typeface="SimHei" panose="02010609060101010101" pitchFamily="49" charset="-122"/>
                <a:ea typeface="SimHei" panose="02010609060101010101" pitchFamily="49" charset="-122"/>
              </a:rPr>
              <a:t>楼东边的微机实验室</a:t>
            </a:r>
          </a:p>
          <a:p>
            <a:pPr lvl="1">
              <a:buClr>
                <a:schemeClr val="tx2"/>
              </a:buClr>
              <a:buFont typeface="Wingdings" pitchFamily="2" charset="2"/>
              <a:buChar char="Ø"/>
            </a:pPr>
            <a:r>
              <a:rPr lang="zh-CN" altLang="en-US" sz="2400" dirty="0">
                <a:latin typeface="SimHei" panose="02010609060101010101" pitchFamily="49" charset="-122"/>
                <a:ea typeface="SimHei" panose="02010609060101010101" pitchFamily="49" charset="-122"/>
              </a:rPr>
              <a:t>建议所有作业都在电脑上完成</a:t>
            </a:r>
          </a:p>
          <a:p>
            <a:pPr lvl="1">
              <a:buClr>
                <a:schemeClr val="tx2"/>
              </a:buClr>
              <a:buFont typeface="Wingdings" pitchFamily="2" charset="2"/>
              <a:buChar char="Ø"/>
            </a:pPr>
            <a:r>
              <a:rPr lang="zh-CN" altLang="en-US" sz="2400" dirty="0">
                <a:latin typeface="SimHei" panose="02010609060101010101" pitchFamily="49" charset="-122"/>
                <a:ea typeface="SimHei" panose="02010609060101010101" pitchFamily="49" charset="-122"/>
              </a:rPr>
              <a:t>注意</a:t>
            </a:r>
            <a:r>
              <a:rPr lang="en-US" altLang="zh-CN" sz="2400" dirty="0">
                <a:latin typeface="SimHei" panose="02010609060101010101" pitchFamily="49" charset="-122"/>
                <a:ea typeface="SimHei" panose="02010609060101010101" pitchFamily="49" charset="-122"/>
              </a:rPr>
              <a:t>:</a:t>
            </a:r>
            <a:r>
              <a:rPr lang="zh-CN" altLang="en-US" sz="2400" dirty="0">
                <a:latin typeface="SimHei" panose="02010609060101010101" pitchFamily="49" charset="-122"/>
                <a:ea typeface="SimHei" panose="02010609060101010101" pitchFamily="49" charset="-122"/>
              </a:rPr>
              <a:t>有些作业需要按实验报告格式编写，有些只需要程序代码和测试结果。具体要求见每次作业通知</a:t>
            </a:r>
          </a:p>
          <a:p>
            <a:pPr>
              <a:buClr>
                <a:srgbClr val="38C85E"/>
              </a:buClr>
              <a:buFont typeface="Wingdings" pitchFamily="2" charset="2"/>
              <a:buChar char="l"/>
            </a:pPr>
            <a:r>
              <a:rPr lang="zh-CN" altLang="en-US" sz="2800" dirty="0">
                <a:latin typeface="SimHei" panose="02010609060101010101" pitchFamily="49" charset="-122"/>
                <a:ea typeface="SimHei" panose="02010609060101010101" pitchFamily="49" charset="-122"/>
              </a:rPr>
              <a:t>助教联系方式（见网络学堂公告）</a:t>
            </a:r>
            <a:endParaRPr lang="en-US" altLang="zh-CN" sz="2800" dirty="0">
              <a:latin typeface="SimHei" panose="02010609060101010101" pitchFamily="49" charset="-122"/>
              <a:ea typeface="SimHei" panose="02010609060101010101" pitchFamily="49" charset="-122"/>
            </a:endParaRPr>
          </a:p>
          <a:p>
            <a:pPr lvl="1">
              <a:buClr>
                <a:schemeClr val="tx2"/>
              </a:buClr>
              <a:buFont typeface="Wingdings" pitchFamily="2" charset="2"/>
              <a:buChar char="Ø"/>
            </a:pPr>
            <a:r>
              <a:rPr lang="zh-CN" altLang="en-US" sz="2400" dirty="0">
                <a:latin typeface="SimHei" panose="02010609060101010101" pitchFamily="49" charset="-122"/>
                <a:ea typeface="SimHei" panose="02010609060101010101" pitchFamily="49" charset="-122"/>
              </a:rPr>
              <a:t>王慧丽等；电话</a:t>
            </a:r>
            <a:r>
              <a:rPr lang="en-US" altLang="zh-CN" sz="2400" dirty="0">
                <a:latin typeface="SimHei" panose="02010609060101010101" pitchFamily="49" charset="-122"/>
                <a:ea typeface="SimHei" panose="02010609060101010101" pitchFamily="49" charset="-122"/>
              </a:rPr>
              <a:t>62792516/18813167835</a:t>
            </a:r>
          </a:p>
          <a:p>
            <a:pPr lvl="1">
              <a:buClr>
                <a:schemeClr val="tx2"/>
              </a:buClr>
              <a:buFont typeface="Wingdings" pitchFamily="2" charset="2"/>
              <a:buChar char="Ø"/>
            </a:pPr>
            <a:r>
              <a:rPr lang="zh-CN" altLang="en-US" sz="2400" dirty="0">
                <a:latin typeface="SimHei" panose="02010609060101010101" pitchFamily="49" charset="-122"/>
                <a:ea typeface="SimHei" panose="02010609060101010101" pitchFamily="49" charset="-122"/>
              </a:rPr>
              <a:t>邮件</a:t>
            </a:r>
            <a:r>
              <a:rPr lang="en-US" altLang="zh-CN" sz="2400" dirty="0">
                <a:latin typeface="SimHei" panose="02010609060101010101" pitchFamily="49" charset="-122"/>
                <a:ea typeface="SimHei" panose="02010609060101010101" pitchFamily="49" charset="-122"/>
              </a:rPr>
              <a:t>:</a:t>
            </a:r>
            <a:r>
              <a:rPr lang="en-US" altLang="zh-CN" sz="2400" i="0" u="none" strike="noStrike" dirty="0">
                <a:solidFill>
                  <a:srgbClr val="FF0000"/>
                </a:solidFill>
                <a:effectLst/>
                <a:latin typeface="SimHei" panose="02010609060101010101" pitchFamily="49" charset="-122"/>
                <a:ea typeface="SimHei" panose="02010609060101010101" pitchFamily="49" charset="-122"/>
              </a:rPr>
              <a:t>whl21@mails.tsinghua.edu.cn</a:t>
            </a:r>
            <a:endParaRPr lang="en-US" altLang="zh-CN" sz="2400" dirty="0">
              <a:solidFill>
                <a:srgbClr val="FF0000"/>
              </a:solidFill>
              <a:latin typeface="SimHei" panose="02010609060101010101" pitchFamily="49" charset="-122"/>
              <a:ea typeface="SimHei" panose="02010609060101010101" pitchFamily="49" charset="-122"/>
            </a:endParaRPr>
          </a:p>
        </p:txBody>
      </p:sp>
      <p:sp>
        <p:nvSpPr>
          <p:cNvPr id="28674" name="Rectangle 3">
            <a:extLst>
              <a:ext uri="{FF2B5EF4-FFF2-40B4-BE49-F238E27FC236}">
                <a16:creationId xmlns:a16="http://schemas.microsoft.com/office/drawing/2014/main" id="{6C71D788-BFAF-8228-D77B-67B2D6CD4397}"/>
              </a:ext>
            </a:extLst>
          </p:cNvPr>
          <p:cNvSpPr>
            <a:spLocks noChangeArrowheads="1"/>
          </p:cNvSpPr>
          <p:nvPr/>
        </p:nvSpPr>
        <p:spPr bwMode="auto">
          <a:xfrm>
            <a:off x="684213" y="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lang="zh-CN" altLang="en-US" dirty="0">
                <a:solidFill>
                  <a:schemeClr val="tx2"/>
                </a:solidFill>
                <a:latin typeface="SimHei" panose="02010609060101010101" pitchFamily="49" charset="-122"/>
                <a:ea typeface="SimHei" panose="02010609060101010101" pitchFamily="49" charset="-122"/>
              </a:rPr>
              <a:t>实验和答疑安排</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EA58F04D-19C7-3BA7-FF00-8DB507E98E47}"/>
              </a:ext>
            </a:extLst>
          </p:cNvPr>
          <p:cNvSpPr>
            <a:spLocks noGrp="1" noChangeArrowheads="1"/>
          </p:cNvSpPr>
          <p:nvPr>
            <p:ph type="title"/>
          </p:nvPr>
        </p:nvSpPr>
        <p:spPr>
          <a:xfrm>
            <a:off x="1403350" y="1268413"/>
            <a:ext cx="5900738" cy="277812"/>
          </a:xfrm>
        </p:spPr>
        <p:txBody>
          <a:bodyPr/>
          <a:lstStyle/>
          <a:p>
            <a:r>
              <a:rPr lang="en-US" altLang="zh-CN" sz="3600" dirty="0">
                <a:latin typeface="宋体" panose="02010600030101010101" pitchFamily="2" charset="-122"/>
              </a:rPr>
              <a:t> </a:t>
            </a:r>
            <a:r>
              <a:rPr lang="zh-CN" altLang="en-US" sz="4000" dirty="0">
                <a:latin typeface="SimHei" panose="02010609060101010101" pitchFamily="49" charset="-122"/>
                <a:ea typeface="SimHei" panose="02010609060101010101" pitchFamily="49" charset="-122"/>
              </a:rPr>
              <a:t>本讲内容</a:t>
            </a:r>
            <a:br>
              <a:rPr lang="zh-CN" altLang="en-US" sz="4000" dirty="0">
                <a:latin typeface="SimHei" panose="02010609060101010101" pitchFamily="49" charset="-122"/>
                <a:ea typeface="SimHei" panose="02010609060101010101" pitchFamily="49" charset="-122"/>
              </a:rPr>
            </a:br>
            <a:r>
              <a:rPr lang="zh-CN" altLang="en-US" sz="2800" dirty="0">
                <a:latin typeface="SimHei" panose="02010609060101010101" pitchFamily="49" charset="-122"/>
                <a:ea typeface="SimHei" panose="02010609060101010101" pitchFamily="49" charset="-122"/>
              </a:rPr>
              <a:t>（参考教材第</a:t>
            </a:r>
            <a:r>
              <a:rPr lang="en-US" altLang="zh-CN" sz="2800" dirty="0">
                <a:latin typeface="SimHei" panose="02010609060101010101" pitchFamily="49" charset="-122"/>
                <a:ea typeface="SimHei" panose="02010609060101010101" pitchFamily="49" charset="-122"/>
              </a:rPr>
              <a:t>1</a:t>
            </a:r>
            <a:r>
              <a:rPr lang="zh-CN" altLang="en-US" sz="2800" dirty="0">
                <a:latin typeface="SimHei" panose="02010609060101010101" pitchFamily="49" charset="-122"/>
                <a:ea typeface="SimHei" panose="02010609060101010101" pitchFamily="49" charset="-122"/>
              </a:rPr>
              <a:t>章）</a:t>
            </a:r>
          </a:p>
        </p:txBody>
      </p:sp>
      <p:sp>
        <p:nvSpPr>
          <p:cNvPr id="29698" name="Rectangle 3">
            <a:extLst>
              <a:ext uri="{FF2B5EF4-FFF2-40B4-BE49-F238E27FC236}">
                <a16:creationId xmlns:a16="http://schemas.microsoft.com/office/drawing/2014/main" id="{B28B24C6-D852-BB2D-FB8F-444F4660A40A}"/>
              </a:ext>
            </a:extLst>
          </p:cNvPr>
          <p:cNvSpPr>
            <a:spLocks noChangeArrowheads="1"/>
          </p:cNvSpPr>
          <p:nvPr/>
        </p:nvSpPr>
        <p:spPr bwMode="auto">
          <a:xfrm>
            <a:off x="900113" y="2060575"/>
            <a:ext cx="7343775" cy="2377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ClrTx/>
              <a:buSzTx/>
              <a:buFontTx/>
              <a:buNone/>
            </a:pPr>
            <a:r>
              <a:rPr kumimoji="0" lang="en-US" altLang="zh-CN" b="0" dirty="0">
                <a:latin typeface="SimHei" panose="02010609060101010101" pitchFamily="49" charset="-122"/>
                <a:ea typeface="SimHei" panose="02010609060101010101" pitchFamily="49" charset="-122"/>
              </a:rPr>
              <a:t>1.1 </a:t>
            </a:r>
            <a:r>
              <a:rPr kumimoji="0" lang="zh-CN" altLang="en-US" b="0" dirty="0">
                <a:latin typeface="SimHei" panose="02010609060101010101" pitchFamily="49" charset="-122"/>
                <a:ea typeface="SimHei" panose="02010609060101010101" pitchFamily="49" charset="-122"/>
              </a:rPr>
              <a:t>计算机基础</a:t>
            </a:r>
          </a:p>
          <a:p>
            <a:pPr eaLnBrk="1" hangingPunct="1">
              <a:lnSpc>
                <a:spcPct val="120000"/>
              </a:lnSpc>
              <a:spcBef>
                <a:spcPct val="0"/>
              </a:spcBef>
              <a:buClrTx/>
              <a:buSzTx/>
              <a:buFontTx/>
              <a:buNone/>
            </a:pPr>
            <a:r>
              <a:rPr kumimoji="0" lang="en-US" altLang="zh-CN" b="0" dirty="0">
                <a:latin typeface="SimHei" panose="02010609060101010101" pitchFamily="49" charset="-122"/>
                <a:ea typeface="SimHei" panose="02010609060101010101" pitchFamily="49" charset="-122"/>
              </a:rPr>
              <a:t>1.2 </a:t>
            </a:r>
            <a:r>
              <a:rPr kumimoji="0" lang="zh-CN" altLang="en-US" b="0" dirty="0">
                <a:latin typeface="SimHei" panose="02010609060101010101" pitchFamily="49" charset="-122"/>
                <a:ea typeface="SimHei" panose="02010609060101010101" pitchFamily="49" charset="-122"/>
              </a:rPr>
              <a:t>程序设计基础</a:t>
            </a:r>
          </a:p>
          <a:p>
            <a:pPr eaLnBrk="1" hangingPunct="1">
              <a:lnSpc>
                <a:spcPct val="120000"/>
              </a:lnSpc>
              <a:spcBef>
                <a:spcPct val="0"/>
              </a:spcBef>
              <a:buClrTx/>
              <a:buSzTx/>
              <a:buFontTx/>
              <a:buNone/>
            </a:pPr>
            <a:r>
              <a:rPr kumimoji="0" lang="en-US" altLang="zh-CN" b="0" dirty="0">
                <a:latin typeface="SimHei" panose="02010609060101010101" pitchFamily="49" charset="-122"/>
                <a:ea typeface="SimHei" panose="02010609060101010101" pitchFamily="49" charset="-122"/>
              </a:rPr>
              <a:t>1.3 C</a:t>
            </a:r>
            <a:r>
              <a:rPr kumimoji="0" lang="zh-CN" altLang="en-US" b="0" dirty="0">
                <a:latin typeface="SimHei" panose="02010609060101010101" pitchFamily="49" charset="-122"/>
                <a:ea typeface="SimHei" panose="02010609060101010101" pitchFamily="49" charset="-122"/>
              </a:rPr>
              <a:t>程序基本结构</a:t>
            </a:r>
            <a:endParaRPr kumimoji="0" lang="en-US" altLang="zh-CN" b="0" dirty="0">
              <a:latin typeface="SimHei" panose="02010609060101010101" pitchFamily="49" charset="-122"/>
              <a:ea typeface="SimHei" panose="02010609060101010101" pitchFamily="49" charset="-122"/>
            </a:endParaRPr>
          </a:p>
          <a:p>
            <a:pPr eaLnBrk="1" hangingPunct="1">
              <a:lnSpc>
                <a:spcPct val="120000"/>
              </a:lnSpc>
              <a:spcBef>
                <a:spcPct val="0"/>
              </a:spcBef>
              <a:buClrTx/>
              <a:buSzTx/>
              <a:buFontTx/>
              <a:buNone/>
            </a:pPr>
            <a:r>
              <a:rPr kumimoji="0" lang="en-US" altLang="zh-CN" b="0" dirty="0">
                <a:latin typeface="SimHei" panose="02010609060101010101" pitchFamily="49" charset="-122"/>
                <a:ea typeface="SimHei" panose="02010609060101010101" pitchFamily="49" charset="-122"/>
              </a:rPr>
              <a:t>1.4 </a:t>
            </a:r>
            <a:r>
              <a:rPr kumimoji="0" lang="zh-CN" altLang="en-US" b="0" dirty="0">
                <a:latin typeface="SimHei" panose="02010609060101010101" pitchFamily="49" charset="-122"/>
                <a:ea typeface="SimHei" panose="02010609060101010101" pitchFamily="49" charset="-122"/>
              </a:rPr>
              <a:t>上机方法</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9692C661-F696-F1F9-73E8-460625B32B63}"/>
              </a:ext>
            </a:extLst>
          </p:cNvPr>
          <p:cNvSpPr>
            <a:spLocks noGrp="1" noChangeArrowheads="1"/>
          </p:cNvSpPr>
          <p:nvPr>
            <p:ph type="title"/>
          </p:nvPr>
        </p:nvSpPr>
        <p:spPr>
          <a:xfrm>
            <a:off x="755650" y="260350"/>
            <a:ext cx="7772400" cy="1143000"/>
          </a:xfrm>
        </p:spPr>
        <p:txBody>
          <a:bodyPr/>
          <a:lstStyle/>
          <a:p>
            <a:r>
              <a:rPr lang="en-US" altLang="zh-CN" sz="3200" b="1" kern="1200" dirty="0">
                <a:latin typeface="SimHei" panose="02010609060101010101" pitchFamily="49" charset="-122"/>
                <a:ea typeface="SimHei" panose="02010609060101010101" pitchFamily="49" charset="-122"/>
                <a:cs typeface="+mn-cs"/>
              </a:rPr>
              <a:t>1.1 </a:t>
            </a:r>
            <a:r>
              <a:rPr lang="zh-CN" altLang="en-US" sz="3200" b="1" kern="1200" dirty="0">
                <a:latin typeface="SimHei" panose="02010609060101010101" pitchFamily="49" charset="-122"/>
                <a:ea typeface="SimHei" panose="02010609060101010101" pitchFamily="49" charset="-122"/>
                <a:cs typeface="+mn-cs"/>
              </a:rPr>
              <a:t>计算机基础</a:t>
            </a:r>
          </a:p>
        </p:txBody>
      </p:sp>
      <p:sp>
        <p:nvSpPr>
          <p:cNvPr id="31746" name="Rectangle 4">
            <a:extLst>
              <a:ext uri="{FF2B5EF4-FFF2-40B4-BE49-F238E27FC236}">
                <a16:creationId xmlns:a16="http://schemas.microsoft.com/office/drawing/2014/main" id="{66D99041-AB16-FD9D-6587-B8A2A8701057}"/>
              </a:ext>
            </a:extLst>
          </p:cNvPr>
          <p:cNvSpPr>
            <a:spLocks noChangeArrowheads="1"/>
          </p:cNvSpPr>
          <p:nvPr/>
        </p:nvSpPr>
        <p:spPr bwMode="auto">
          <a:xfrm>
            <a:off x="179388" y="3933825"/>
            <a:ext cx="39195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marL="342900" indent="-342900">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Clr>
                <a:schemeClr val="tx2"/>
              </a:buClr>
              <a:buSzTx/>
              <a:buFontTx/>
              <a:buNone/>
            </a:pPr>
            <a:r>
              <a:rPr lang="zh-CN" altLang="en-US" sz="2000" b="0" dirty="0">
                <a:latin typeface="SimHei" panose="02010609060101010101" pitchFamily="49" charset="-122"/>
                <a:ea typeface="SimHei" panose="02010609060101010101" pitchFamily="49" charset="-122"/>
              </a:rPr>
              <a:t>世界第</a:t>
            </a:r>
            <a:r>
              <a:rPr lang="en-US" altLang="zh-CN" sz="2000" b="0" dirty="0">
                <a:latin typeface="SimHei" panose="02010609060101010101" pitchFamily="49" charset="-122"/>
                <a:ea typeface="SimHei" panose="02010609060101010101" pitchFamily="49" charset="-122"/>
              </a:rPr>
              <a:t>1</a:t>
            </a:r>
            <a:r>
              <a:rPr lang="zh-CN" altLang="en-US" sz="2000" b="0" dirty="0">
                <a:latin typeface="SimHei" panose="02010609060101010101" pitchFamily="49" charset="-122"/>
                <a:ea typeface="SimHei" panose="02010609060101010101" pitchFamily="49" charset="-122"/>
              </a:rPr>
              <a:t>台数字电子计算机</a:t>
            </a:r>
            <a:r>
              <a:rPr lang="en-US" altLang="zh-CN" sz="2000" b="0" dirty="0">
                <a:latin typeface="SimHei" panose="02010609060101010101" pitchFamily="49" charset="-122"/>
                <a:ea typeface="SimHei" panose="02010609060101010101" pitchFamily="49" charset="-122"/>
              </a:rPr>
              <a:t>ENIAC</a:t>
            </a:r>
          </a:p>
        </p:txBody>
      </p:sp>
      <p:sp>
        <p:nvSpPr>
          <p:cNvPr id="31747" name="Rectangle 6">
            <a:extLst>
              <a:ext uri="{FF2B5EF4-FFF2-40B4-BE49-F238E27FC236}">
                <a16:creationId xmlns:a16="http://schemas.microsoft.com/office/drawing/2014/main" id="{02480259-15CF-FBB5-5EF5-26E05D030772}"/>
              </a:ext>
            </a:extLst>
          </p:cNvPr>
          <p:cNvSpPr>
            <a:spLocks noChangeArrowheads="1"/>
          </p:cNvSpPr>
          <p:nvPr/>
        </p:nvSpPr>
        <p:spPr bwMode="auto">
          <a:xfrm>
            <a:off x="6804025" y="3860800"/>
            <a:ext cx="1555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marL="342900" indent="-342900">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Clr>
                <a:schemeClr val="tx2"/>
              </a:buClr>
              <a:buSzTx/>
              <a:buFontTx/>
              <a:buNone/>
            </a:pPr>
            <a:r>
              <a:rPr lang="zh-CN" altLang="en-US" sz="2400" b="0">
                <a:latin typeface="黑体" panose="02010609060101010101" pitchFamily="49" charset="-122"/>
                <a:ea typeface="黑体" panose="02010609060101010101" pitchFamily="49" charset="-122"/>
              </a:rPr>
              <a:t>冯</a:t>
            </a:r>
            <a:r>
              <a:rPr lang="en-US" altLang="zh-CN" sz="2400" b="0">
                <a:latin typeface="黑体" panose="02010609060101010101" pitchFamily="49" charset="-122"/>
                <a:ea typeface="黑体" panose="02010609060101010101" pitchFamily="49" charset="-122"/>
              </a:rPr>
              <a:t>.</a:t>
            </a:r>
            <a:r>
              <a:rPr lang="zh-CN" altLang="en-US" sz="2400" b="0">
                <a:latin typeface="黑体" panose="02010609060101010101" pitchFamily="49" charset="-122"/>
                <a:ea typeface="黑体" panose="02010609060101010101" pitchFamily="49" charset="-122"/>
              </a:rPr>
              <a:t>诺伊曼</a:t>
            </a:r>
          </a:p>
        </p:txBody>
      </p:sp>
      <p:grpSp>
        <p:nvGrpSpPr>
          <p:cNvPr id="31748" name="组 1">
            <a:extLst>
              <a:ext uri="{FF2B5EF4-FFF2-40B4-BE49-F238E27FC236}">
                <a16:creationId xmlns:a16="http://schemas.microsoft.com/office/drawing/2014/main" id="{A01680EA-CF49-A295-BD4C-B9C78EF1831A}"/>
              </a:ext>
            </a:extLst>
          </p:cNvPr>
          <p:cNvGrpSpPr>
            <a:grpSpLocks/>
          </p:cNvGrpSpPr>
          <p:nvPr/>
        </p:nvGrpSpPr>
        <p:grpSpPr bwMode="auto">
          <a:xfrm>
            <a:off x="323850" y="1341438"/>
            <a:ext cx="8431213" cy="2552700"/>
            <a:chOff x="250825" y="1412776"/>
            <a:chExt cx="8720955" cy="2697262"/>
          </a:xfrm>
        </p:grpSpPr>
        <p:pic>
          <p:nvPicPr>
            <p:cNvPr id="31755" name="Picture 3">
              <a:extLst>
                <a:ext uri="{FF2B5EF4-FFF2-40B4-BE49-F238E27FC236}">
                  <a16:creationId xmlns:a16="http://schemas.microsoft.com/office/drawing/2014/main" id="{6F1DDC17-B049-96B8-76F6-3F67192BDE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412875"/>
              <a:ext cx="3957638" cy="269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6" name="Picture 5">
              <a:extLst>
                <a:ext uri="{FF2B5EF4-FFF2-40B4-BE49-F238E27FC236}">
                  <a16:creationId xmlns:a16="http://schemas.microsoft.com/office/drawing/2014/main" id="{7924086B-9497-0465-49F7-62586E2D7B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8224" y="1412776"/>
              <a:ext cx="2383556" cy="2666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7" name="Picture 7">
              <a:extLst>
                <a:ext uri="{FF2B5EF4-FFF2-40B4-BE49-F238E27FC236}">
                  <a16:creationId xmlns:a16="http://schemas.microsoft.com/office/drawing/2014/main" id="{FD2F2C01-7927-0F57-1224-A48C098760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3968" y="1412776"/>
              <a:ext cx="2160588" cy="266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1749" name="Picture 9">
            <a:extLst>
              <a:ext uri="{FF2B5EF4-FFF2-40B4-BE49-F238E27FC236}">
                <a16:creationId xmlns:a16="http://schemas.microsoft.com/office/drawing/2014/main" id="{BB0EEAEB-2846-3CC6-41B1-68D9802DC9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8038" y="4365625"/>
            <a:ext cx="2087562"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12">
            <a:extLst>
              <a:ext uri="{FF2B5EF4-FFF2-40B4-BE49-F238E27FC236}">
                <a16:creationId xmlns:a16="http://schemas.microsoft.com/office/drawing/2014/main" id="{9A284910-F8C5-A08F-1E44-25246BFEC0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850" y="4365625"/>
            <a:ext cx="2376488" cy="207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1" name="Rectangle 6">
            <a:extLst>
              <a:ext uri="{FF2B5EF4-FFF2-40B4-BE49-F238E27FC236}">
                <a16:creationId xmlns:a16="http://schemas.microsoft.com/office/drawing/2014/main" id="{9D7CEAC8-78FB-9C80-E40C-68CAF02CD781}"/>
              </a:ext>
            </a:extLst>
          </p:cNvPr>
          <p:cNvSpPr>
            <a:spLocks noChangeArrowheads="1"/>
          </p:cNvSpPr>
          <p:nvPr/>
        </p:nvSpPr>
        <p:spPr bwMode="auto">
          <a:xfrm>
            <a:off x="3924300" y="6415088"/>
            <a:ext cx="10080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342900" indent="-342900">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Clr>
                <a:schemeClr val="tx2"/>
              </a:buClr>
              <a:buSzTx/>
              <a:buFontTx/>
              <a:buNone/>
            </a:pPr>
            <a:r>
              <a:rPr lang="zh-CN" altLang="en-US" sz="2000" b="0">
                <a:latin typeface="黑体" panose="02010609060101010101" pitchFamily="49" charset="-122"/>
                <a:ea typeface="黑体" panose="02010609060101010101" pitchFamily="49" charset="-122"/>
              </a:rPr>
              <a:t>图灵</a:t>
            </a:r>
          </a:p>
        </p:txBody>
      </p:sp>
      <p:sp>
        <p:nvSpPr>
          <p:cNvPr id="2" name="矩形 1">
            <a:extLst>
              <a:ext uri="{FF2B5EF4-FFF2-40B4-BE49-F238E27FC236}">
                <a16:creationId xmlns:a16="http://schemas.microsoft.com/office/drawing/2014/main" id="{2B3E9A48-B364-5C48-817A-9DDB79A64E93}"/>
              </a:ext>
            </a:extLst>
          </p:cNvPr>
          <p:cNvSpPr/>
          <p:nvPr/>
        </p:nvSpPr>
        <p:spPr>
          <a:xfrm>
            <a:off x="5796136" y="4365104"/>
            <a:ext cx="3096344" cy="2074029"/>
          </a:xfrm>
          <a:prstGeom prst="rect">
            <a:avLst/>
          </a:prstGeom>
          <a:ln>
            <a:gradFill flip="none" rotWithShape="1">
              <a:gsLst>
                <a:gs pos="0">
                  <a:schemeClr val="bg1">
                    <a:lumMod val="85000"/>
                  </a:schemeClr>
                </a:gs>
                <a:gs pos="100000">
                  <a:srgbClr val="000000"/>
                </a:gs>
              </a:gsLst>
              <a:path path="circle">
                <a:fillToRect l="100000" t="100000"/>
              </a:path>
              <a:tileRect r="-100000" b="-100000"/>
            </a:gradFill>
          </a:ln>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indent="270900" algn="just" eaLnBrk="1" hangingPunct="1">
              <a:lnSpc>
                <a:spcPct val="110000"/>
              </a:lnSpc>
              <a:spcBef>
                <a:spcPct val="20000"/>
              </a:spcBef>
              <a:buClr>
                <a:schemeClr val="tx2"/>
              </a:buClr>
              <a:defRPr/>
            </a:pPr>
            <a:r>
              <a:rPr lang="zh-CN" altLang="en-US" b="0" dirty="0">
                <a:latin typeface="SimHei" panose="02010609060101010101" pitchFamily="49" charset="-122"/>
                <a:ea typeface="SimHei" panose="02010609060101010101" pitchFamily="49" charset="-122"/>
              </a:rPr>
              <a:t>冯诺伊曼体系结构核心思想：</a:t>
            </a:r>
            <a:r>
              <a:rPr lang="zh-CN" altLang="en-US" b="0" dirty="0">
                <a:latin typeface="SimHei" panose="02010609060101010101" pitchFamily="49" charset="-122"/>
                <a:ea typeface="SimHei" panose="02010609060101010101" pitchFamily="49" charset="-122"/>
                <a:hlinkClick r:id="rId8">
                  <a:extLst>
                    <a:ext uri="{A12FA001-AC4F-418D-AE19-62706E023703}">
                      <ahyp:hlinkClr xmlns:ahyp="http://schemas.microsoft.com/office/drawing/2018/hyperlinkcolor" val="tx"/>
                    </a:ext>
                  </a:extLst>
                </a:hlinkClick>
              </a:rPr>
              <a:t>数字计算机</a:t>
            </a:r>
            <a:r>
              <a:rPr lang="zh-CN" altLang="en-US" b="0" dirty="0">
                <a:latin typeface="SimHei" panose="02010609060101010101" pitchFamily="49" charset="-122"/>
                <a:ea typeface="SimHei" panose="02010609060101010101" pitchFamily="49" charset="-122"/>
              </a:rPr>
              <a:t>的数制采用二进制；计算机按照程序</a:t>
            </a:r>
            <a:r>
              <a:rPr lang="zh-CN" altLang="en-US" b="0" dirty="0">
                <a:solidFill>
                  <a:srgbClr val="FF0000"/>
                </a:solidFill>
                <a:latin typeface="SimHei" panose="02010609060101010101" pitchFamily="49" charset="-122"/>
                <a:ea typeface="SimHei" panose="02010609060101010101" pitchFamily="49" charset="-122"/>
                <a:hlinkClick r:id="rId9">
                  <a:extLst>
                    <a:ext uri="{A12FA001-AC4F-418D-AE19-62706E023703}">
                      <ahyp:hlinkClr xmlns:ahyp="http://schemas.microsoft.com/office/drawing/2018/hyperlinkcolor" val="tx"/>
                    </a:ext>
                  </a:extLst>
                </a:hlinkClick>
              </a:rPr>
              <a:t>顺序执行</a:t>
            </a:r>
            <a:r>
              <a:rPr lang="zh-CN" altLang="en-US" b="0" dirty="0">
                <a:solidFill>
                  <a:srgbClr val="FF0000"/>
                </a:solidFill>
                <a:latin typeface="SimHei" panose="02010609060101010101" pitchFamily="49" charset="-122"/>
                <a:ea typeface="SimHei" panose="02010609060101010101" pitchFamily="49" charset="-122"/>
              </a:rPr>
              <a:t> </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4">
            <a:extLst>
              <a:ext uri="{FF2B5EF4-FFF2-40B4-BE49-F238E27FC236}">
                <a16:creationId xmlns:a16="http://schemas.microsoft.com/office/drawing/2014/main" id="{E0812ACC-B383-8F55-8617-CD532F4CDE9F}"/>
              </a:ext>
            </a:extLst>
          </p:cNvPr>
          <p:cNvSpPr>
            <a:spLocks noGrp="1" noChangeArrowheads="1"/>
          </p:cNvSpPr>
          <p:nvPr>
            <p:ph type="title"/>
          </p:nvPr>
        </p:nvSpPr>
        <p:spPr>
          <a:xfrm>
            <a:off x="755650" y="404813"/>
            <a:ext cx="7772400" cy="1143000"/>
          </a:xfrm>
        </p:spPr>
        <p:txBody>
          <a:bodyPr/>
          <a:lstStyle/>
          <a:p>
            <a:r>
              <a:rPr lang="en-US" altLang="zh-CN" sz="3200" b="1" kern="1200" dirty="0">
                <a:latin typeface="SimHei" panose="02010609060101010101" pitchFamily="49" charset="-122"/>
                <a:ea typeface="SimHei" panose="02010609060101010101" pitchFamily="49" charset="-122"/>
                <a:cs typeface="+mn-cs"/>
              </a:rPr>
              <a:t>1.1 </a:t>
            </a:r>
            <a:r>
              <a:rPr lang="zh-CN" altLang="en-US" sz="3200" b="1" kern="1200" dirty="0">
                <a:latin typeface="SimHei" panose="02010609060101010101" pitchFamily="49" charset="-122"/>
                <a:ea typeface="SimHei" panose="02010609060101010101" pitchFamily="49" charset="-122"/>
                <a:cs typeface="+mn-cs"/>
              </a:rPr>
              <a:t>计算机基础</a:t>
            </a:r>
          </a:p>
        </p:txBody>
      </p:sp>
      <p:grpSp>
        <p:nvGrpSpPr>
          <p:cNvPr id="33794" name="Group 8">
            <a:extLst>
              <a:ext uri="{FF2B5EF4-FFF2-40B4-BE49-F238E27FC236}">
                <a16:creationId xmlns:a16="http://schemas.microsoft.com/office/drawing/2014/main" id="{B743C9B0-0394-9F72-FD86-6A36A44A966D}"/>
              </a:ext>
            </a:extLst>
          </p:cNvPr>
          <p:cNvGrpSpPr>
            <a:grpSpLocks/>
          </p:cNvGrpSpPr>
          <p:nvPr/>
        </p:nvGrpSpPr>
        <p:grpSpPr bwMode="auto">
          <a:xfrm>
            <a:off x="179388" y="1557338"/>
            <a:ext cx="8764587" cy="4779962"/>
            <a:chOff x="113" y="981"/>
            <a:chExt cx="5521" cy="3011"/>
          </a:xfrm>
        </p:grpSpPr>
        <p:pic>
          <p:nvPicPr>
            <p:cNvPr id="33795" name="Picture 5">
              <a:extLst>
                <a:ext uri="{FF2B5EF4-FFF2-40B4-BE49-F238E27FC236}">
                  <a16:creationId xmlns:a16="http://schemas.microsoft.com/office/drawing/2014/main" id="{66C3FC8D-0A17-17DC-F934-3758133360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 y="981"/>
              <a:ext cx="5521" cy="3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6" name="Picture 6">
              <a:extLst>
                <a:ext uri="{FF2B5EF4-FFF2-40B4-BE49-F238E27FC236}">
                  <a16:creationId xmlns:a16="http://schemas.microsoft.com/office/drawing/2014/main" id="{B51FE428-1F9A-04D5-9B74-E42773F6DB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9" y="2840"/>
              <a:ext cx="861" cy="726"/>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pic>
        <p:pic>
          <p:nvPicPr>
            <p:cNvPr id="33797" name="Picture 7">
              <a:extLst>
                <a:ext uri="{FF2B5EF4-FFF2-40B4-BE49-F238E27FC236}">
                  <a16:creationId xmlns:a16="http://schemas.microsoft.com/office/drawing/2014/main" id="{7879E497-8B73-9F32-C212-37CB7AFBF1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 y="2840"/>
              <a:ext cx="690" cy="726"/>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gr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2" descr="0709amd01">
            <a:extLst>
              <a:ext uri="{FF2B5EF4-FFF2-40B4-BE49-F238E27FC236}">
                <a16:creationId xmlns:a16="http://schemas.microsoft.com/office/drawing/2014/main" id="{68FDD490-0ED2-9BDC-C57F-4C79F8AD64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5600" y="3141663"/>
            <a:ext cx="3457575"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18" name="Picture 3" descr="k8">
            <a:extLst>
              <a:ext uri="{FF2B5EF4-FFF2-40B4-BE49-F238E27FC236}">
                <a16:creationId xmlns:a16="http://schemas.microsoft.com/office/drawing/2014/main" id="{6FC2E628-2852-BE11-89B0-1F15B85523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20713"/>
            <a:ext cx="2608263"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19" name="Picture 4" descr="020117_diy_8309">
            <a:extLst>
              <a:ext uri="{FF2B5EF4-FFF2-40B4-BE49-F238E27FC236}">
                <a16:creationId xmlns:a16="http://schemas.microsoft.com/office/drawing/2014/main" id="{B180D482-4196-1EC4-59FE-195BF409C2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313" y="836613"/>
            <a:ext cx="2016125" cy="1747837"/>
          </a:xfrm>
          <a:prstGeom prst="rect">
            <a:avLst/>
          </a:prstGeom>
          <a:noFill/>
          <a:ln w="9525">
            <a:solidFill>
              <a:srgbClr val="BFBFBF"/>
            </a:solidFill>
            <a:prstDash val="dash"/>
            <a:miter lim="800000"/>
            <a:headEnd/>
            <a:tailEnd/>
          </a:ln>
          <a:extLst>
            <a:ext uri="{909E8E84-426E-40DD-AFC4-6F175D3DCCD1}">
              <a14:hiddenFill xmlns:a14="http://schemas.microsoft.com/office/drawing/2010/main">
                <a:solidFill>
                  <a:srgbClr val="FFFFFF"/>
                </a:solidFill>
              </a14:hiddenFill>
            </a:ext>
          </a:extLst>
        </p:spPr>
      </p:pic>
      <p:pic>
        <p:nvPicPr>
          <p:cNvPr id="34820" name="Picture 5" descr="20030226-1045">
            <a:extLst>
              <a:ext uri="{FF2B5EF4-FFF2-40B4-BE49-F238E27FC236}">
                <a16:creationId xmlns:a16="http://schemas.microsoft.com/office/drawing/2014/main" id="{D7E2BE6D-B4E6-A62B-1825-9C0334165C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7900" y="692150"/>
            <a:ext cx="2087563" cy="198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8">
            <a:extLst>
              <a:ext uri="{FF2B5EF4-FFF2-40B4-BE49-F238E27FC236}">
                <a16:creationId xmlns:a16="http://schemas.microsoft.com/office/drawing/2014/main" id="{F0751BF3-BB85-D1C9-2A21-2195B0D40F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4388" y="765175"/>
            <a:ext cx="1511300" cy="9286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4822" name="Picture 9">
            <a:extLst>
              <a:ext uri="{FF2B5EF4-FFF2-40B4-BE49-F238E27FC236}">
                <a16:creationId xmlns:a16="http://schemas.microsoft.com/office/drawing/2014/main" id="{C2411008-59F1-75AF-78B2-6C26BC1375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4388" y="1844675"/>
            <a:ext cx="1511300" cy="9953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4823" name="Picture 10">
            <a:extLst>
              <a:ext uri="{FF2B5EF4-FFF2-40B4-BE49-F238E27FC236}">
                <a16:creationId xmlns:a16="http://schemas.microsoft.com/office/drawing/2014/main" id="{A0519679-43C1-F01A-CE93-71C01A30170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288" y="3141663"/>
            <a:ext cx="4897437"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E5F29001-C39B-A78D-5F37-914B51E74E37}"/>
              </a:ext>
            </a:extLst>
          </p:cNvPr>
          <p:cNvSpPr>
            <a:spLocks noChangeArrowheads="1"/>
          </p:cNvSpPr>
          <p:nvPr/>
        </p:nvSpPr>
        <p:spPr bwMode="auto">
          <a:xfrm>
            <a:off x="0" y="1957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Clr>
                <a:schemeClr val="tx2"/>
              </a:buClr>
              <a:buSzTx/>
              <a:buFontTx/>
              <a:buNone/>
            </a:pPr>
            <a:endParaRPr lang="zh-CN" altLang="en-US" sz="2400" b="0"/>
          </a:p>
        </p:txBody>
      </p:sp>
      <p:graphicFrame>
        <p:nvGraphicFramePr>
          <p:cNvPr id="35842" name="Object 3">
            <a:extLst>
              <a:ext uri="{FF2B5EF4-FFF2-40B4-BE49-F238E27FC236}">
                <a16:creationId xmlns:a16="http://schemas.microsoft.com/office/drawing/2014/main" id="{0552B8C8-72C3-2058-81B7-8F8D6558F271}"/>
              </a:ext>
            </a:extLst>
          </p:cNvPr>
          <p:cNvGraphicFramePr>
            <a:graphicFrameLocks noChangeAspect="1"/>
          </p:cNvGraphicFramePr>
          <p:nvPr/>
        </p:nvGraphicFramePr>
        <p:xfrm>
          <a:off x="214313" y="620713"/>
          <a:ext cx="8929687" cy="5081587"/>
        </p:xfrm>
        <a:graphic>
          <a:graphicData uri="http://schemas.openxmlformats.org/presentationml/2006/ole">
            <mc:AlternateContent xmlns:mc="http://schemas.openxmlformats.org/markup-compatibility/2006">
              <mc:Choice xmlns:v="urn:schemas-microsoft-com:vml" Requires="v">
                <p:oleObj name="Visio" r:id="rId3" imgW="7200900" imgH="4025900" progId="Visio.Drawing.11">
                  <p:embed/>
                </p:oleObj>
              </mc:Choice>
              <mc:Fallback>
                <p:oleObj name="Visio" r:id="rId3" imgW="7200900" imgH="4025900" progId="Visio.Drawing.11">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313" y="620713"/>
                        <a:ext cx="8929687" cy="508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843" name="Text Box 4">
            <a:extLst>
              <a:ext uri="{FF2B5EF4-FFF2-40B4-BE49-F238E27FC236}">
                <a16:creationId xmlns:a16="http://schemas.microsoft.com/office/drawing/2014/main" id="{D6353C2E-594C-B552-2FB7-B95B572840CA}"/>
              </a:ext>
            </a:extLst>
          </p:cNvPr>
          <p:cNvSpPr txBox="1">
            <a:spLocks noChangeArrowheads="1"/>
          </p:cNvSpPr>
          <p:nvPr/>
        </p:nvSpPr>
        <p:spPr bwMode="auto">
          <a:xfrm>
            <a:off x="1979613" y="6237288"/>
            <a:ext cx="4537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342900" indent="-342900">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chemeClr val="tx2"/>
              </a:buClr>
              <a:buSzTx/>
              <a:buFontTx/>
              <a:buNone/>
            </a:pPr>
            <a:r>
              <a:rPr lang="zh-CN" altLang="en-US" sz="2400" b="0"/>
              <a:t>问题：</a:t>
            </a:r>
            <a:r>
              <a:rPr lang="en-US" altLang="zh-CN" sz="2400" b="0"/>
              <a:t>x=10</a:t>
            </a:r>
            <a:r>
              <a:rPr lang="zh-CN" altLang="en-US" sz="2400" b="0"/>
              <a:t>，</a:t>
            </a:r>
            <a:r>
              <a:rPr lang="en-US" altLang="zh-CN" sz="2400" b="0"/>
              <a:t>y=x+3</a:t>
            </a:r>
            <a:r>
              <a:rPr lang="zh-CN" altLang="en-US" sz="2400" b="0"/>
              <a:t>，</a:t>
            </a:r>
            <a:r>
              <a:rPr lang="en-US" altLang="zh-CN" sz="2400" b="0"/>
              <a:t>y=</a:t>
            </a:r>
            <a:r>
              <a:rPr lang="zh-CN" altLang="en-US" sz="2400" b="0"/>
              <a:t>？</a:t>
            </a:r>
          </a:p>
        </p:txBody>
      </p:sp>
      <p:sp>
        <p:nvSpPr>
          <p:cNvPr id="35844" name="Text Box 5">
            <a:extLst>
              <a:ext uri="{FF2B5EF4-FFF2-40B4-BE49-F238E27FC236}">
                <a16:creationId xmlns:a16="http://schemas.microsoft.com/office/drawing/2014/main" id="{FA11876A-2178-9E84-A574-8DBED2A34FE5}"/>
              </a:ext>
            </a:extLst>
          </p:cNvPr>
          <p:cNvSpPr txBox="1">
            <a:spLocks noChangeArrowheads="1"/>
          </p:cNvSpPr>
          <p:nvPr/>
        </p:nvSpPr>
        <p:spPr bwMode="auto">
          <a:xfrm>
            <a:off x="1187450" y="1557338"/>
            <a:ext cx="649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342900" indent="-342900">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chemeClr val="tx2"/>
              </a:buClr>
              <a:buSzTx/>
              <a:buFontTx/>
              <a:buNone/>
            </a:pPr>
            <a:endParaRPr lang="zh-CN" altLang="en-US" sz="2400" b="0"/>
          </a:p>
        </p:txBody>
      </p:sp>
      <p:sp>
        <p:nvSpPr>
          <p:cNvPr id="35845" name="Text Box 6">
            <a:extLst>
              <a:ext uri="{FF2B5EF4-FFF2-40B4-BE49-F238E27FC236}">
                <a16:creationId xmlns:a16="http://schemas.microsoft.com/office/drawing/2014/main" id="{00ADE727-68C8-1FA9-A329-9BCF294542D7}"/>
              </a:ext>
            </a:extLst>
          </p:cNvPr>
          <p:cNvSpPr txBox="1">
            <a:spLocks noChangeArrowheads="1"/>
          </p:cNvSpPr>
          <p:nvPr/>
        </p:nvSpPr>
        <p:spPr bwMode="auto">
          <a:xfrm>
            <a:off x="1187450" y="1484313"/>
            <a:ext cx="7921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342900" indent="-342900">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chemeClr val="tx2"/>
              </a:buClr>
              <a:buSzTx/>
              <a:buFontTx/>
              <a:buNone/>
            </a:pPr>
            <a:r>
              <a:rPr lang="en-US" altLang="zh-CN" sz="1400" b="0"/>
              <a:t>a=10</a:t>
            </a:r>
          </a:p>
        </p:txBody>
      </p:sp>
      <p:sp>
        <p:nvSpPr>
          <p:cNvPr id="35846" name="Text Box 7">
            <a:extLst>
              <a:ext uri="{FF2B5EF4-FFF2-40B4-BE49-F238E27FC236}">
                <a16:creationId xmlns:a16="http://schemas.microsoft.com/office/drawing/2014/main" id="{6B347B7C-90B4-1A9B-7B95-FEFFF296A832}"/>
              </a:ext>
            </a:extLst>
          </p:cNvPr>
          <p:cNvSpPr txBox="1">
            <a:spLocks noChangeArrowheads="1"/>
          </p:cNvSpPr>
          <p:nvPr/>
        </p:nvSpPr>
        <p:spPr bwMode="auto">
          <a:xfrm>
            <a:off x="5435600" y="1773238"/>
            <a:ext cx="7921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342900" indent="-342900">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chemeClr val="tx2"/>
              </a:buClr>
              <a:buSzTx/>
              <a:buFontTx/>
              <a:buNone/>
            </a:pPr>
            <a:r>
              <a:rPr lang="en-US" altLang="zh-CN" sz="1400" b="0"/>
              <a:t>a=10</a:t>
            </a:r>
            <a:r>
              <a:rPr lang="zh-CN" altLang="en-US" sz="1400" b="0"/>
              <a:t>；</a:t>
            </a:r>
          </a:p>
        </p:txBody>
      </p:sp>
      <p:sp>
        <p:nvSpPr>
          <p:cNvPr id="35847" name="Text Box 8">
            <a:extLst>
              <a:ext uri="{FF2B5EF4-FFF2-40B4-BE49-F238E27FC236}">
                <a16:creationId xmlns:a16="http://schemas.microsoft.com/office/drawing/2014/main" id="{A8A57454-6B51-4E86-8962-4B70F0F0587D}"/>
              </a:ext>
            </a:extLst>
          </p:cNvPr>
          <p:cNvSpPr txBox="1">
            <a:spLocks noChangeArrowheads="1"/>
          </p:cNvSpPr>
          <p:nvPr/>
        </p:nvSpPr>
        <p:spPr bwMode="auto">
          <a:xfrm>
            <a:off x="323850" y="3284538"/>
            <a:ext cx="17287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342900" indent="-342900">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chemeClr val="tx2"/>
              </a:buClr>
              <a:buSzTx/>
              <a:buFontTx/>
              <a:buNone/>
            </a:pPr>
            <a:r>
              <a:rPr lang="zh-CN" altLang="en-US" sz="2400" b="0">
                <a:solidFill>
                  <a:schemeClr val="tx2"/>
                </a:solidFill>
              </a:rPr>
              <a:t>制定算法</a:t>
            </a:r>
          </a:p>
        </p:txBody>
      </p:sp>
      <p:sp>
        <p:nvSpPr>
          <p:cNvPr id="35848" name="Text Box 9">
            <a:extLst>
              <a:ext uri="{FF2B5EF4-FFF2-40B4-BE49-F238E27FC236}">
                <a16:creationId xmlns:a16="http://schemas.microsoft.com/office/drawing/2014/main" id="{19F0AF0D-30AA-DEB7-A074-EA7E9D322F90}"/>
              </a:ext>
            </a:extLst>
          </p:cNvPr>
          <p:cNvSpPr txBox="1">
            <a:spLocks noChangeArrowheads="1"/>
          </p:cNvSpPr>
          <p:nvPr/>
        </p:nvSpPr>
        <p:spPr bwMode="auto">
          <a:xfrm>
            <a:off x="2484438" y="1773238"/>
            <a:ext cx="17287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342900" indent="-342900">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chemeClr val="tx2"/>
              </a:buClr>
              <a:buSzTx/>
              <a:buFontTx/>
              <a:buNone/>
            </a:pPr>
            <a:r>
              <a:rPr lang="zh-CN" altLang="en-US" sz="2400" b="0">
                <a:solidFill>
                  <a:srgbClr val="FF3300"/>
                </a:solidFill>
              </a:rPr>
              <a:t>输入</a:t>
            </a:r>
          </a:p>
        </p:txBody>
      </p:sp>
      <p:sp>
        <p:nvSpPr>
          <p:cNvPr id="35849" name="Text Box 10">
            <a:extLst>
              <a:ext uri="{FF2B5EF4-FFF2-40B4-BE49-F238E27FC236}">
                <a16:creationId xmlns:a16="http://schemas.microsoft.com/office/drawing/2014/main" id="{4A864AD4-F67A-8EB8-CE3F-AAE1E30940F6}"/>
              </a:ext>
            </a:extLst>
          </p:cNvPr>
          <p:cNvSpPr txBox="1">
            <a:spLocks noChangeArrowheads="1"/>
          </p:cNvSpPr>
          <p:nvPr/>
        </p:nvSpPr>
        <p:spPr bwMode="auto">
          <a:xfrm>
            <a:off x="5867400" y="2349500"/>
            <a:ext cx="17287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342900" indent="-342900">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chemeClr val="tx2"/>
              </a:buClr>
              <a:buSzTx/>
              <a:buFontTx/>
              <a:buNone/>
            </a:pPr>
            <a:r>
              <a:rPr lang="zh-CN" altLang="en-US" sz="2400" b="0">
                <a:solidFill>
                  <a:srgbClr val="FF3300"/>
                </a:solidFill>
              </a:rPr>
              <a:t>计算</a:t>
            </a:r>
          </a:p>
        </p:txBody>
      </p:sp>
      <p:sp>
        <p:nvSpPr>
          <p:cNvPr id="35850" name="Text Box 11">
            <a:extLst>
              <a:ext uri="{FF2B5EF4-FFF2-40B4-BE49-F238E27FC236}">
                <a16:creationId xmlns:a16="http://schemas.microsoft.com/office/drawing/2014/main" id="{DC4FA81D-DE2C-D671-E76C-0F53F32F56BA}"/>
              </a:ext>
            </a:extLst>
          </p:cNvPr>
          <p:cNvSpPr txBox="1">
            <a:spLocks noChangeArrowheads="1"/>
          </p:cNvSpPr>
          <p:nvPr/>
        </p:nvSpPr>
        <p:spPr bwMode="auto">
          <a:xfrm>
            <a:off x="6804025" y="1341438"/>
            <a:ext cx="17287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342900" indent="-342900">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chemeClr val="tx2"/>
              </a:buClr>
              <a:buSzTx/>
              <a:buFontTx/>
              <a:buNone/>
            </a:pPr>
            <a:r>
              <a:rPr lang="zh-CN" altLang="en-US" sz="2400" b="0">
                <a:solidFill>
                  <a:schemeClr val="accent2"/>
                </a:solidFill>
              </a:rPr>
              <a:t>执行指令</a:t>
            </a:r>
          </a:p>
        </p:txBody>
      </p:sp>
      <p:sp>
        <p:nvSpPr>
          <p:cNvPr id="35851" name="Text Box 12">
            <a:extLst>
              <a:ext uri="{FF2B5EF4-FFF2-40B4-BE49-F238E27FC236}">
                <a16:creationId xmlns:a16="http://schemas.microsoft.com/office/drawing/2014/main" id="{48C087C9-A0D6-6A85-015B-F0399951D513}"/>
              </a:ext>
            </a:extLst>
          </p:cNvPr>
          <p:cNvSpPr txBox="1">
            <a:spLocks noChangeArrowheads="1"/>
          </p:cNvSpPr>
          <p:nvPr/>
        </p:nvSpPr>
        <p:spPr bwMode="auto">
          <a:xfrm>
            <a:off x="6588125" y="5157788"/>
            <a:ext cx="17287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342900" indent="-342900">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chemeClr val="tx2"/>
              </a:buClr>
              <a:buSzTx/>
              <a:buFontTx/>
              <a:buNone/>
            </a:pPr>
            <a:r>
              <a:rPr lang="zh-CN" altLang="en-US" sz="2400" b="0">
                <a:solidFill>
                  <a:schemeClr val="accent2"/>
                </a:solidFill>
              </a:rPr>
              <a:t>保存程序</a:t>
            </a:r>
          </a:p>
        </p:txBody>
      </p:sp>
      <p:sp>
        <p:nvSpPr>
          <p:cNvPr id="35852" name="Text Box 13">
            <a:extLst>
              <a:ext uri="{FF2B5EF4-FFF2-40B4-BE49-F238E27FC236}">
                <a16:creationId xmlns:a16="http://schemas.microsoft.com/office/drawing/2014/main" id="{521345CA-9808-0BF6-1CED-13339A8A6379}"/>
              </a:ext>
            </a:extLst>
          </p:cNvPr>
          <p:cNvSpPr txBox="1">
            <a:spLocks noChangeArrowheads="1"/>
          </p:cNvSpPr>
          <p:nvPr/>
        </p:nvSpPr>
        <p:spPr bwMode="auto">
          <a:xfrm>
            <a:off x="2484438" y="5084763"/>
            <a:ext cx="9350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342900" indent="-342900">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chemeClr val="tx2"/>
              </a:buClr>
              <a:buSzTx/>
              <a:buFontTx/>
              <a:buNone/>
            </a:pPr>
            <a:r>
              <a:rPr lang="zh-CN" altLang="en-US" sz="2400" b="0">
                <a:solidFill>
                  <a:srgbClr val="FF3300"/>
                </a:solidFill>
              </a:rPr>
              <a:t>输出</a:t>
            </a:r>
          </a:p>
        </p:txBody>
      </p:sp>
      <p:sp>
        <p:nvSpPr>
          <p:cNvPr id="35853" name="Line 14">
            <a:extLst>
              <a:ext uri="{FF2B5EF4-FFF2-40B4-BE49-F238E27FC236}">
                <a16:creationId xmlns:a16="http://schemas.microsoft.com/office/drawing/2014/main" id="{2937A21C-9CE5-788F-2680-8D1625D269E5}"/>
              </a:ext>
            </a:extLst>
          </p:cNvPr>
          <p:cNvSpPr>
            <a:spLocks noChangeShapeType="1"/>
          </p:cNvSpPr>
          <p:nvPr/>
        </p:nvSpPr>
        <p:spPr bwMode="auto">
          <a:xfrm>
            <a:off x="4140200" y="908050"/>
            <a:ext cx="0" cy="4897438"/>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lIns="92075" tIns="46038" rIns="92075" bIns="46038"/>
          <a:lstStyle/>
          <a:p>
            <a:endParaRPr lang="zh-CN" altLang="en-US"/>
          </a:p>
        </p:txBody>
      </p:sp>
      <p:sp>
        <p:nvSpPr>
          <p:cNvPr id="35854" name="Line 15">
            <a:extLst>
              <a:ext uri="{FF2B5EF4-FFF2-40B4-BE49-F238E27FC236}">
                <a16:creationId xmlns:a16="http://schemas.microsoft.com/office/drawing/2014/main" id="{CE1A19F3-4EE3-7FA4-65BB-DF276D56F293}"/>
              </a:ext>
            </a:extLst>
          </p:cNvPr>
          <p:cNvSpPr>
            <a:spLocks noChangeShapeType="1"/>
          </p:cNvSpPr>
          <p:nvPr/>
        </p:nvSpPr>
        <p:spPr bwMode="auto">
          <a:xfrm>
            <a:off x="2195513" y="3213100"/>
            <a:ext cx="1944687"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lIns="92075" tIns="46038" rIns="92075" bIns="46038"/>
          <a:lstStyle/>
          <a:p>
            <a:endParaRPr lang="zh-CN" altLang="en-US"/>
          </a:p>
        </p:txBody>
      </p:sp>
      <p:sp>
        <p:nvSpPr>
          <p:cNvPr id="35855" name="Line 16">
            <a:extLst>
              <a:ext uri="{FF2B5EF4-FFF2-40B4-BE49-F238E27FC236}">
                <a16:creationId xmlns:a16="http://schemas.microsoft.com/office/drawing/2014/main" id="{ADB2B8A2-4925-1C30-5CE7-3BD834FDFB77}"/>
              </a:ext>
            </a:extLst>
          </p:cNvPr>
          <p:cNvSpPr>
            <a:spLocks noChangeShapeType="1"/>
          </p:cNvSpPr>
          <p:nvPr/>
        </p:nvSpPr>
        <p:spPr bwMode="auto">
          <a:xfrm>
            <a:off x="2195513" y="692150"/>
            <a:ext cx="0" cy="5689600"/>
          </a:xfrm>
          <a:prstGeom prst="line">
            <a:avLst/>
          </a:prstGeom>
          <a:noFill/>
          <a:ln w="38100">
            <a:solidFill>
              <a:schemeClr val="tx2"/>
            </a:solidFill>
            <a:prstDash val="dashDot"/>
            <a:round/>
            <a:headEnd/>
            <a:tailEnd/>
          </a:ln>
          <a:extLst>
            <a:ext uri="{909E8E84-426E-40DD-AFC4-6F175D3DCCD1}">
              <a14:hiddenFill xmlns:a14="http://schemas.microsoft.com/office/drawing/2010/main">
                <a:noFill/>
              </a14:hiddenFill>
            </a:ext>
          </a:extLst>
        </p:spPr>
        <p:txBody>
          <a:bodyPr lIns="92075" tIns="46038" rIns="92075" bIns="46038"/>
          <a:lstStyle/>
          <a:p>
            <a:endParaRPr lang="zh-CN" altLang="en-US"/>
          </a:p>
        </p:txBody>
      </p:sp>
      <p:sp>
        <p:nvSpPr>
          <p:cNvPr id="35856" name="Line 17">
            <a:extLst>
              <a:ext uri="{FF2B5EF4-FFF2-40B4-BE49-F238E27FC236}">
                <a16:creationId xmlns:a16="http://schemas.microsoft.com/office/drawing/2014/main" id="{5CCE0A0E-AA0E-99EB-9BC2-F16D2C751607}"/>
              </a:ext>
            </a:extLst>
          </p:cNvPr>
          <p:cNvSpPr>
            <a:spLocks noChangeShapeType="1"/>
          </p:cNvSpPr>
          <p:nvPr/>
        </p:nvSpPr>
        <p:spPr bwMode="auto">
          <a:xfrm>
            <a:off x="6516688" y="836613"/>
            <a:ext cx="0" cy="5689600"/>
          </a:xfrm>
          <a:prstGeom prst="line">
            <a:avLst/>
          </a:prstGeom>
          <a:noFill/>
          <a:ln w="38100">
            <a:solidFill>
              <a:schemeClr val="tx2"/>
            </a:solidFill>
            <a:prstDash val="dashDot"/>
            <a:round/>
            <a:headEnd/>
            <a:tailEnd/>
          </a:ln>
          <a:extLst>
            <a:ext uri="{909E8E84-426E-40DD-AFC4-6F175D3DCCD1}">
              <a14:hiddenFill xmlns:a14="http://schemas.microsoft.com/office/drawing/2010/main">
                <a:noFill/>
              </a14:hiddenFill>
            </a:ext>
          </a:extLst>
        </p:spPr>
        <p:txBody>
          <a:bodyPr lIns="92075" tIns="46038" rIns="92075" bIns="46038"/>
          <a:lstStyle/>
          <a:p>
            <a:endParaRPr lang="zh-CN" altLang="en-US"/>
          </a:p>
        </p:txBody>
      </p:sp>
      <p:sp>
        <p:nvSpPr>
          <p:cNvPr id="35857" name="Text Box 10">
            <a:extLst>
              <a:ext uri="{FF2B5EF4-FFF2-40B4-BE49-F238E27FC236}">
                <a16:creationId xmlns:a16="http://schemas.microsoft.com/office/drawing/2014/main" id="{746F3143-F5D8-BE62-9952-B75ABCC277A1}"/>
              </a:ext>
            </a:extLst>
          </p:cNvPr>
          <p:cNvSpPr txBox="1">
            <a:spLocks noChangeArrowheads="1"/>
          </p:cNvSpPr>
          <p:nvPr/>
        </p:nvSpPr>
        <p:spPr bwMode="auto">
          <a:xfrm>
            <a:off x="4716463" y="3213100"/>
            <a:ext cx="17287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342900" indent="-342900">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chemeClr val="tx2"/>
              </a:buClr>
              <a:buSzTx/>
              <a:buFontTx/>
              <a:buNone/>
            </a:pPr>
            <a:r>
              <a:rPr lang="zh-CN" altLang="en-US" sz="2400" b="0">
                <a:solidFill>
                  <a:srgbClr val="FF3300"/>
                </a:solidFill>
              </a:rPr>
              <a:t>暂存数据</a:t>
            </a:r>
          </a:p>
        </p:txBody>
      </p:sp>
      <p:sp>
        <p:nvSpPr>
          <p:cNvPr id="35858" name="Oval 19">
            <a:extLst>
              <a:ext uri="{FF2B5EF4-FFF2-40B4-BE49-F238E27FC236}">
                <a16:creationId xmlns:a16="http://schemas.microsoft.com/office/drawing/2014/main" id="{15327E4B-634E-301F-DF82-2032ED37F5B9}"/>
              </a:ext>
            </a:extLst>
          </p:cNvPr>
          <p:cNvSpPr>
            <a:spLocks noChangeArrowheads="1"/>
          </p:cNvSpPr>
          <p:nvPr/>
        </p:nvSpPr>
        <p:spPr bwMode="auto">
          <a:xfrm>
            <a:off x="5364163" y="2708275"/>
            <a:ext cx="1223962" cy="720725"/>
          </a:xfrm>
          <a:prstGeom prst="ellipse">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marL="342900" indent="-342900">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buClr>
                <a:schemeClr val="tx2"/>
              </a:buClr>
              <a:buSzTx/>
              <a:buFontTx/>
              <a:buNone/>
            </a:pPr>
            <a:r>
              <a:rPr lang="zh-CN" altLang="en-US" sz="2400">
                <a:solidFill>
                  <a:srgbClr val="38C85E"/>
                </a:solidFill>
              </a:rPr>
              <a:t>编译</a:t>
            </a:r>
          </a:p>
        </p:txBody>
      </p:sp>
      <p:sp>
        <p:nvSpPr>
          <p:cNvPr id="35859" name="Rectangle 20">
            <a:extLst>
              <a:ext uri="{FF2B5EF4-FFF2-40B4-BE49-F238E27FC236}">
                <a16:creationId xmlns:a16="http://schemas.microsoft.com/office/drawing/2014/main" id="{8197B5EB-47BF-78B9-FBFF-BB2A5A704B2C}"/>
              </a:ext>
            </a:extLst>
          </p:cNvPr>
          <p:cNvSpPr>
            <a:spLocks noChangeArrowheads="1"/>
          </p:cNvSpPr>
          <p:nvPr/>
        </p:nvSpPr>
        <p:spPr bwMode="auto">
          <a:xfrm>
            <a:off x="1331913" y="0"/>
            <a:ext cx="6769100" cy="58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342900" indent="-342900">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
                <a:schemeClr val="tx2"/>
              </a:buClr>
              <a:buSzTx/>
              <a:buFontTx/>
              <a:buNone/>
            </a:pPr>
            <a:r>
              <a:rPr lang="zh-CN" altLang="en-US" dirty="0">
                <a:solidFill>
                  <a:schemeClr val="tx2"/>
                </a:solidFill>
                <a:latin typeface="SimHei" panose="02010609060101010101" pitchFamily="49" charset="-122"/>
                <a:ea typeface="SimHei" panose="02010609060101010101" pitchFamily="49" charset="-122"/>
              </a:rPr>
              <a:t>程序设计的核心思想和基本能力</a:t>
            </a:r>
          </a:p>
        </p:txBody>
      </p:sp>
      <p:sp>
        <p:nvSpPr>
          <p:cNvPr id="187413" name="Rectangle 21">
            <a:extLst>
              <a:ext uri="{FF2B5EF4-FFF2-40B4-BE49-F238E27FC236}">
                <a16:creationId xmlns:a16="http://schemas.microsoft.com/office/drawing/2014/main" id="{F42485CE-4780-B89B-117D-E7611183C924}"/>
              </a:ext>
            </a:extLst>
          </p:cNvPr>
          <p:cNvSpPr>
            <a:spLocks noChangeArrowheads="1"/>
          </p:cNvSpPr>
          <p:nvPr/>
        </p:nvSpPr>
        <p:spPr bwMode="auto">
          <a:xfrm>
            <a:off x="682625" y="1700213"/>
            <a:ext cx="7850188" cy="2238375"/>
          </a:xfrm>
          <a:prstGeom prst="rect">
            <a:avLst/>
          </a:prstGeom>
          <a:solidFill>
            <a:schemeClr val="bg1"/>
          </a:solidFill>
          <a:ln w="28575">
            <a:solidFill>
              <a:schemeClr val="tx2"/>
            </a:solidFill>
            <a:miter lim="800000"/>
            <a:headEnd/>
            <a:tailEnd/>
          </a:ln>
        </p:spPr>
        <p:txBody>
          <a:bodyPr lIns="92075" tIns="46038" rIns="92075" bIns="46038">
            <a:spAutoFit/>
          </a:bodyPr>
          <a:lstStyle>
            <a:lvl1pPr marL="457200" indent="-457200">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Clr>
                <a:schemeClr val="tx2"/>
              </a:buClr>
              <a:buSzTx/>
              <a:buFontTx/>
              <a:buNone/>
            </a:pPr>
            <a:r>
              <a:rPr lang="zh-CN" altLang="en-US" sz="2400" b="0" dirty="0">
                <a:latin typeface="黑体" panose="02010609060101010101" pitchFamily="49" charset="-122"/>
                <a:ea typeface="黑体" panose="02010609060101010101" pitchFamily="49" charset="-122"/>
              </a:rPr>
              <a:t>程序概念和</a:t>
            </a:r>
            <a:r>
              <a:rPr lang="zh-CN" altLang="en-US" sz="2400" b="0" dirty="0">
                <a:solidFill>
                  <a:srgbClr val="FF3300"/>
                </a:solidFill>
                <a:latin typeface="黑体" panose="02010609060101010101" pitchFamily="49" charset="-122"/>
                <a:ea typeface="黑体" panose="02010609060101010101" pitchFamily="49" charset="-122"/>
              </a:rPr>
              <a:t>核心思想</a:t>
            </a:r>
          </a:p>
          <a:p>
            <a:pPr eaLnBrk="1" hangingPunct="1">
              <a:buClr>
                <a:schemeClr val="tx2"/>
              </a:buClr>
              <a:buSzTx/>
              <a:buFont typeface="Wingdings" pitchFamily="2" charset="2"/>
              <a:buChar char="p"/>
            </a:pPr>
            <a:r>
              <a:rPr lang="zh-CN" altLang="en-US" sz="2400" b="0" dirty="0">
                <a:latin typeface="黑体" panose="02010609060101010101" pitchFamily="49" charset="-122"/>
                <a:ea typeface="黑体" panose="02010609060101010101" pitchFamily="49" charset="-122"/>
              </a:rPr>
              <a:t>程序是</a:t>
            </a:r>
            <a:r>
              <a:rPr kumimoji="0" lang="zh-CN" altLang="en-US" sz="2400" dirty="0">
                <a:latin typeface="黑体" panose="02010609060101010101" pitchFamily="49" charset="-122"/>
                <a:ea typeface="黑体" panose="02010609060101010101" pitchFamily="49" charset="-122"/>
              </a:rPr>
              <a:t>若干指令的有序集合（</a:t>
            </a:r>
            <a:r>
              <a:rPr kumimoji="0" lang="zh-CN" altLang="en-US" sz="2400" u="sng" dirty="0">
                <a:solidFill>
                  <a:srgbClr val="FF3300"/>
                </a:solidFill>
                <a:latin typeface="黑体" panose="02010609060101010101" pitchFamily="49" charset="-122"/>
                <a:ea typeface="黑体" panose="02010609060101010101" pitchFamily="49" charset="-122"/>
              </a:rPr>
              <a:t>程序结构</a:t>
            </a:r>
            <a:r>
              <a:rPr kumimoji="0" lang="zh-CN" altLang="en-US" sz="2400" dirty="0">
                <a:latin typeface="黑体" panose="02010609060101010101" pitchFamily="49" charset="-122"/>
                <a:ea typeface="黑体" panose="02010609060101010101" pitchFamily="49" charset="-122"/>
              </a:rPr>
              <a:t>）</a:t>
            </a:r>
          </a:p>
          <a:p>
            <a:pPr eaLnBrk="1" hangingPunct="1">
              <a:buClr>
                <a:schemeClr val="tx2"/>
              </a:buClr>
              <a:buSzTx/>
              <a:buFont typeface="Wingdings" pitchFamily="2" charset="2"/>
              <a:buChar char="p"/>
            </a:pPr>
            <a:r>
              <a:rPr kumimoji="0" lang="zh-CN" altLang="en-US" sz="2400" dirty="0">
                <a:latin typeface="黑体" panose="02010609060101010101" pitchFamily="49" charset="-122"/>
                <a:ea typeface="黑体" panose="02010609060101010101" pitchFamily="49" charset="-122"/>
              </a:rPr>
              <a:t>程序是按顺序存储在内存中（</a:t>
            </a:r>
            <a:r>
              <a:rPr kumimoji="0" lang="zh-CN" altLang="en-US" sz="2400" u="sng" dirty="0">
                <a:solidFill>
                  <a:srgbClr val="FF3300"/>
                </a:solidFill>
                <a:latin typeface="黑体" panose="02010609060101010101" pitchFamily="49" charset="-122"/>
                <a:ea typeface="黑体" panose="02010609060101010101" pitchFamily="49" charset="-122"/>
              </a:rPr>
              <a:t>存储类型</a:t>
            </a:r>
            <a:r>
              <a:rPr kumimoji="0" lang="zh-CN" altLang="en-US" sz="2400" dirty="0">
                <a:latin typeface="黑体" panose="02010609060101010101" pitchFamily="49" charset="-122"/>
                <a:ea typeface="黑体" panose="02010609060101010101" pitchFamily="49" charset="-122"/>
              </a:rPr>
              <a:t>）</a:t>
            </a:r>
          </a:p>
          <a:p>
            <a:pPr eaLnBrk="1" hangingPunct="1">
              <a:buClr>
                <a:schemeClr val="tx2"/>
              </a:buClr>
              <a:buSzTx/>
              <a:buFont typeface="Wingdings" pitchFamily="2" charset="2"/>
              <a:buChar char="p"/>
            </a:pPr>
            <a:r>
              <a:rPr kumimoji="0" lang="en-US" altLang="zh-CN" sz="2400" dirty="0">
                <a:latin typeface="黑体" panose="02010609060101010101" pitchFamily="49" charset="-122"/>
                <a:ea typeface="黑体" panose="02010609060101010101" pitchFamily="49" charset="-122"/>
              </a:rPr>
              <a:t>CPU</a:t>
            </a:r>
            <a:r>
              <a:rPr kumimoji="0" lang="zh-CN" altLang="en-US" sz="2400" dirty="0">
                <a:latin typeface="黑体" panose="02010609060101010101" pitchFamily="49" charset="-122"/>
                <a:ea typeface="黑体" panose="02010609060101010101" pitchFamily="49" charset="-122"/>
              </a:rPr>
              <a:t>按程序结构来执行指令（</a:t>
            </a:r>
            <a:r>
              <a:rPr kumimoji="0" lang="zh-CN" altLang="en-US" sz="2400" u="sng" dirty="0">
                <a:solidFill>
                  <a:srgbClr val="FF3300"/>
                </a:solidFill>
                <a:latin typeface="黑体" panose="02010609060101010101" pitchFamily="49" charset="-122"/>
                <a:ea typeface="黑体" panose="02010609060101010101" pitchFamily="49" charset="-122"/>
              </a:rPr>
              <a:t>算法过程</a:t>
            </a:r>
            <a:r>
              <a:rPr kumimoji="0" lang="zh-CN" altLang="en-US" sz="2400" dirty="0">
                <a:latin typeface="黑体" panose="02010609060101010101" pitchFamily="49" charset="-122"/>
                <a:ea typeface="黑体" panose="02010609060101010101" pitchFamily="49" charset="-122"/>
              </a:rPr>
              <a:t>）</a:t>
            </a:r>
          </a:p>
          <a:p>
            <a:pPr eaLnBrk="1" hangingPunct="1">
              <a:buClr>
                <a:schemeClr val="tx2"/>
              </a:buClr>
              <a:buSzTx/>
              <a:buFont typeface="Wingdings" pitchFamily="2" charset="2"/>
              <a:buChar char="p"/>
            </a:pPr>
            <a:r>
              <a:rPr kumimoji="0" lang="zh-CN" altLang="en-US" sz="2400" dirty="0">
                <a:latin typeface="黑体" panose="02010609060101010101" pitchFamily="49" charset="-122"/>
                <a:ea typeface="黑体" panose="02010609060101010101" pitchFamily="49" charset="-122"/>
              </a:rPr>
              <a:t>程序都有输入和输出操作（</a:t>
            </a:r>
            <a:r>
              <a:rPr kumimoji="0" lang="zh-CN" altLang="en-US" sz="2400" u="sng" dirty="0">
                <a:solidFill>
                  <a:srgbClr val="FF3300"/>
                </a:solidFill>
                <a:latin typeface="黑体" panose="02010609060101010101" pitchFamily="49" charset="-122"/>
                <a:ea typeface="黑体" panose="02010609060101010101" pitchFamily="49" charset="-122"/>
              </a:rPr>
              <a:t>数据</a:t>
            </a:r>
            <a:r>
              <a:rPr kumimoji="0" lang="en-US" altLang="zh-CN" sz="2400" u="sng" dirty="0">
                <a:solidFill>
                  <a:srgbClr val="FF3300"/>
                </a:solidFill>
                <a:latin typeface="黑体" panose="02010609060101010101" pitchFamily="49" charset="-122"/>
                <a:ea typeface="黑体" panose="02010609060101010101" pitchFamily="49" charset="-122"/>
              </a:rPr>
              <a:t>I/O</a:t>
            </a:r>
            <a:r>
              <a:rPr kumimoji="0" lang="zh-CN" altLang="en-US" sz="2400" dirty="0">
                <a:latin typeface="黑体" panose="02010609060101010101" pitchFamily="49" charset="-122"/>
                <a:ea typeface="黑体" panose="02010609060101010101" pitchFamily="49" charset="-122"/>
              </a:rPr>
              <a:t>）</a:t>
            </a:r>
          </a:p>
        </p:txBody>
      </p:sp>
      <p:sp>
        <p:nvSpPr>
          <p:cNvPr id="187414" name="Rectangle 22">
            <a:extLst>
              <a:ext uri="{FF2B5EF4-FFF2-40B4-BE49-F238E27FC236}">
                <a16:creationId xmlns:a16="http://schemas.microsoft.com/office/drawing/2014/main" id="{E93AC40C-CBDD-052B-6A1A-ACA83989EDEA}"/>
              </a:ext>
            </a:extLst>
          </p:cNvPr>
          <p:cNvSpPr>
            <a:spLocks noChangeArrowheads="1"/>
          </p:cNvSpPr>
          <p:nvPr/>
        </p:nvSpPr>
        <p:spPr bwMode="auto">
          <a:xfrm>
            <a:off x="684213" y="4149725"/>
            <a:ext cx="7850187" cy="2238375"/>
          </a:xfrm>
          <a:prstGeom prst="rect">
            <a:avLst/>
          </a:prstGeom>
          <a:solidFill>
            <a:schemeClr val="bg1"/>
          </a:solidFill>
          <a:ln w="28575">
            <a:solidFill>
              <a:schemeClr val="tx2"/>
            </a:solidFill>
            <a:miter lim="800000"/>
            <a:headEnd/>
            <a:tailEnd/>
          </a:ln>
        </p:spPr>
        <p:txBody>
          <a:bodyPr lIns="92075" tIns="46038" rIns="92075" bIns="46038">
            <a:spAutoFit/>
          </a:bodyPr>
          <a:lstStyle>
            <a:lvl1pPr marL="457200" indent="-457200">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Clr>
                <a:schemeClr val="tx2"/>
              </a:buClr>
              <a:buSzTx/>
              <a:buFontTx/>
              <a:buNone/>
            </a:pPr>
            <a:r>
              <a:rPr lang="zh-CN" altLang="en-US" sz="2400" b="0" dirty="0">
                <a:latin typeface="黑体" panose="02010609060101010101" pitchFamily="49" charset="-122"/>
                <a:ea typeface="黑体" panose="02010609060101010101" pitchFamily="49" charset="-122"/>
              </a:rPr>
              <a:t>编程过程和</a:t>
            </a:r>
            <a:r>
              <a:rPr lang="zh-CN" altLang="en-US" sz="2400" b="0" dirty="0">
                <a:solidFill>
                  <a:srgbClr val="FF3300"/>
                </a:solidFill>
                <a:latin typeface="黑体" panose="02010609060101010101" pitchFamily="49" charset="-122"/>
                <a:ea typeface="黑体" panose="02010609060101010101" pitchFamily="49" charset="-122"/>
              </a:rPr>
              <a:t>基本能力</a:t>
            </a:r>
            <a:endParaRPr lang="en-US" altLang="zh-CN" sz="2400" b="0" dirty="0">
              <a:solidFill>
                <a:srgbClr val="FF3300"/>
              </a:solidFill>
              <a:latin typeface="黑体" panose="02010609060101010101" pitchFamily="49" charset="-122"/>
              <a:ea typeface="黑体" panose="02010609060101010101" pitchFamily="49" charset="-122"/>
            </a:endParaRPr>
          </a:p>
          <a:p>
            <a:pPr eaLnBrk="1" hangingPunct="1">
              <a:buClr>
                <a:schemeClr val="tx2"/>
              </a:buClr>
              <a:buSzTx/>
              <a:buFont typeface="Wingdings" pitchFamily="2" charset="2"/>
              <a:buChar char="p"/>
            </a:pPr>
            <a:r>
              <a:rPr lang="zh-CN" altLang="en-US" sz="2400" b="0" dirty="0">
                <a:latin typeface="宋体" panose="02010600030101010101" pitchFamily="2" charset="-122"/>
                <a:ea typeface="黑体" panose="02010609060101010101" pitchFamily="49" charset="-122"/>
              </a:rPr>
              <a:t>制定算法</a:t>
            </a:r>
            <a:r>
              <a:rPr lang="en-US" altLang="zh-CN" sz="2400" b="0" dirty="0">
                <a:latin typeface="宋体" panose="02010600030101010101" pitchFamily="2" charset="-122"/>
                <a:ea typeface="黑体" panose="02010609060101010101" pitchFamily="49" charset="-122"/>
              </a:rPr>
              <a:t>:</a:t>
            </a:r>
            <a:r>
              <a:rPr lang="zh-CN" altLang="en-US" sz="2400" b="0" u="sng" dirty="0">
                <a:solidFill>
                  <a:srgbClr val="FF3300"/>
                </a:solidFill>
                <a:latin typeface="宋体" panose="02010600030101010101" pitchFamily="2" charset="-122"/>
                <a:ea typeface="黑体" panose="02010609060101010101" pitchFamily="49" charset="-122"/>
              </a:rPr>
              <a:t>问题分析能力</a:t>
            </a:r>
            <a:r>
              <a:rPr lang="zh-CN" altLang="en-US" sz="2400" b="0" dirty="0">
                <a:latin typeface="宋体" panose="02010600030101010101" pitchFamily="2" charset="-122"/>
                <a:ea typeface="黑体" panose="02010609060101010101" pitchFamily="49" charset="-122"/>
              </a:rPr>
              <a:t>。数据与算法、相关专业课程</a:t>
            </a:r>
          </a:p>
          <a:p>
            <a:pPr eaLnBrk="1" hangingPunct="1">
              <a:buClr>
                <a:schemeClr val="tx2"/>
              </a:buClr>
              <a:buSzTx/>
              <a:buFont typeface="Wingdings" pitchFamily="2" charset="2"/>
              <a:buChar char="p"/>
            </a:pPr>
            <a:r>
              <a:rPr lang="zh-CN" altLang="en-US" sz="2400" b="0" dirty="0">
                <a:latin typeface="宋体" panose="02010600030101010101" pitchFamily="2" charset="-122"/>
                <a:ea typeface="黑体" panose="02010609060101010101" pitchFamily="49" charset="-122"/>
              </a:rPr>
              <a:t>编辑代码</a:t>
            </a:r>
            <a:r>
              <a:rPr lang="en-US" altLang="zh-CN" sz="2400" b="0" dirty="0">
                <a:latin typeface="宋体" panose="02010600030101010101" pitchFamily="2" charset="-122"/>
                <a:ea typeface="黑体" panose="02010609060101010101" pitchFamily="49" charset="-122"/>
              </a:rPr>
              <a:t>:</a:t>
            </a:r>
            <a:r>
              <a:rPr lang="zh-CN" altLang="en-US" sz="2400" b="0" u="sng" dirty="0">
                <a:solidFill>
                  <a:srgbClr val="FF3300"/>
                </a:solidFill>
                <a:latin typeface="宋体" panose="02010600030101010101" pitchFamily="2" charset="-122"/>
                <a:ea typeface="黑体" panose="02010609060101010101" pitchFamily="49" charset="-122"/>
              </a:rPr>
              <a:t>编程素养。</a:t>
            </a:r>
            <a:r>
              <a:rPr lang="en-US" altLang="zh-CN" sz="2400" b="0" dirty="0">
                <a:latin typeface="宋体" panose="02010600030101010101" pitchFamily="2" charset="-122"/>
                <a:ea typeface="黑体" panose="02010609060101010101" pitchFamily="49" charset="-122"/>
              </a:rPr>
              <a:t>C,C++,JAVA</a:t>
            </a:r>
            <a:endParaRPr kumimoji="0" lang="en-US" altLang="zh-CN" sz="2400" b="0" dirty="0">
              <a:latin typeface="宋体" panose="02010600030101010101" pitchFamily="2" charset="-122"/>
              <a:ea typeface="黑体" panose="02010609060101010101" pitchFamily="49" charset="-122"/>
            </a:endParaRPr>
          </a:p>
          <a:p>
            <a:pPr eaLnBrk="1" hangingPunct="1">
              <a:buClr>
                <a:schemeClr val="tx2"/>
              </a:buClr>
              <a:buSzTx/>
              <a:buFont typeface="Wingdings" pitchFamily="2" charset="2"/>
              <a:buChar char="p"/>
            </a:pPr>
            <a:r>
              <a:rPr kumimoji="0" lang="zh-CN" altLang="en-US" sz="2400" b="0" dirty="0">
                <a:latin typeface="宋体" panose="02010600030101010101" pitchFamily="2" charset="-122"/>
                <a:ea typeface="黑体" panose="02010609060101010101" pitchFamily="49" charset="-122"/>
              </a:rPr>
              <a:t>编译链接</a:t>
            </a:r>
            <a:r>
              <a:rPr kumimoji="0" lang="en-US" altLang="zh-CN" sz="2400" b="0" dirty="0">
                <a:latin typeface="宋体" panose="02010600030101010101" pitchFamily="2" charset="-122"/>
                <a:ea typeface="黑体" panose="02010609060101010101" pitchFamily="49" charset="-122"/>
              </a:rPr>
              <a:t>:</a:t>
            </a:r>
            <a:r>
              <a:rPr kumimoji="0" lang="zh-CN" altLang="en-US" sz="2400" b="0" u="sng" dirty="0">
                <a:solidFill>
                  <a:srgbClr val="FF3300"/>
                </a:solidFill>
                <a:latin typeface="宋体" panose="02010600030101010101" pitchFamily="2" charset="-122"/>
                <a:ea typeface="黑体" panose="02010609060101010101" pitchFamily="49" charset="-122"/>
              </a:rPr>
              <a:t>调试能力</a:t>
            </a:r>
            <a:r>
              <a:rPr kumimoji="0" lang="zh-CN" altLang="en-US" sz="2400" b="0" dirty="0">
                <a:latin typeface="宋体" panose="02010600030101010101" pitchFamily="2" charset="-122"/>
                <a:ea typeface="黑体" panose="02010609060101010101" pitchFamily="49" charset="-122"/>
              </a:rPr>
              <a:t>。编译系统，工具软件</a:t>
            </a:r>
          </a:p>
          <a:p>
            <a:pPr eaLnBrk="1" hangingPunct="1">
              <a:buClr>
                <a:schemeClr val="tx2"/>
              </a:buClr>
              <a:buSzTx/>
              <a:buFont typeface="Wingdings" pitchFamily="2" charset="2"/>
              <a:buChar char="p"/>
            </a:pPr>
            <a:r>
              <a:rPr kumimoji="0" lang="zh-CN" altLang="en-US" sz="2400" b="0" dirty="0">
                <a:latin typeface="宋体" panose="02010600030101010101" pitchFamily="2" charset="-122"/>
                <a:ea typeface="黑体" panose="02010609060101010101" pitchFamily="49" charset="-122"/>
              </a:rPr>
              <a:t>执行调试</a:t>
            </a:r>
            <a:r>
              <a:rPr kumimoji="0" lang="en-US" altLang="zh-CN" sz="2400" b="0" dirty="0">
                <a:latin typeface="宋体" panose="02010600030101010101" pitchFamily="2" charset="-122"/>
                <a:ea typeface="黑体" panose="02010609060101010101" pitchFamily="49" charset="-122"/>
              </a:rPr>
              <a:t>:</a:t>
            </a:r>
            <a:r>
              <a:rPr kumimoji="0" lang="zh-CN" altLang="en-US" sz="2400" b="0" u="sng" dirty="0">
                <a:solidFill>
                  <a:srgbClr val="FF3300"/>
                </a:solidFill>
                <a:latin typeface="宋体" panose="02010600030101010101" pitchFamily="2" charset="-122"/>
                <a:ea typeface="黑体" panose="02010609060101010101" pitchFamily="49" charset="-122"/>
              </a:rPr>
              <a:t>测试能力</a:t>
            </a:r>
            <a:r>
              <a:rPr kumimoji="0" lang="zh-CN" altLang="en-US" sz="2400" b="0" dirty="0">
                <a:latin typeface="宋体" panose="02010600030101010101" pitchFamily="2" charset="-122"/>
                <a:ea typeface="黑体" panose="02010609060101010101" pitchFamily="49" charset="-122"/>
              </a:rPr>
              <a:t>。数据集，软件工程</a:t>
            </a:r>
            <a:endParaRPr kumimoji="0" lang="en-US" altLang="zh-CN" sz="2400" b="0" dirty="0">
              <a:latin typeface="宋体" panose="02010600030101010101" pitchFamily="2"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7413"/>
                                        </p:tgtEl>
                                        <p:attrNameLst>
                                          <p:attrName>style.visibility</p:attrName>
                                        </p:attrNameLst>
                                      </p:cBhvr>
                                      <p:to>
                                        <p:strVal val="visible"/>
                                      </p:to>
                                    </p:set>
                                    <p:anim calcmode="lin" valueType="num">
                                      <p:cBhvr additive="base">
                                        <p:cTn id="7" dur="500" fill="hold"/>
                                        <p:tgtEl>
                                          <p:spTgt spid="187413"/>
                                        </p:tgtEl>
                                        <p:attrNameLst>
                                          <p:attrName>ppt_x</p:attrName>
                                        </p:attrNameLst>
                                      </p:cBhvr>
                                      <p:tavLst>
                                        <p:tav tm="0">
                                          <p:val>
                                            <p:strVal val="#ppt_x"/>
                                          </p:val>
                                        </p:tav>
                                        <p:tav tm="100000">
                                          <p:val>
                                            <p:strVal val="#ppt_x"/>
                                          </p:val>
                                        </p:tav>
                                      </p:tavLst>
                                    </p:anim>
                                    <p:anim calcmode="lin" valueType="num">
                                      <p:cBhvr additive="base">
                                        <p:cTn id="8" dur="500" fill="hold"/>
                                        <p:tgtEl>
                                          <p:spTgt spid="18741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7414"/>
                                        </p:tgtEl>
                                        <p:attrNameLst>
                                          <p:attrName>style.visibility</p:attrName>
                                        </p:attrNameLst>
                                      </p:cBhvr>
                                      <p:to>
                                        <p:strVal val="visible"/>
                                      </p:to>
                                    </p:set>
                                    <p:anim calcmode="lin" valueType="num">
                                      <p:cBhvr additive="base">
                                        <p:cTn id="13" dur="500" fill="hold"/>
                                        <p:tgtEl>
                                          <p:spTgt spid="187414"/>
                                        </p:tgtEl>
                                        <p:attrNameLst>
                                          <p:attrName>ppt_x</p:attrName>
                                        </p:attrNameLst>
                                      </p:cBhvr>
                                      <p:tavLst>
                                        <p:tav tm="0">
                                          <p:val>
                                            <p:strVal val="#ppt_x"/>
                                          </p:val>
                                        </p:tav>
                                        <p:tav tm="100000">
                                          <p:val>
                                            <p:strVal val="#ppt_x"/>
                                          </p:val>
                                        </p:tav>
                                      </p:tavLst>
                                    </p:anim>
                                    <p:anim calcmode="lin" valueType="num">
                                      <p:cBhvr additive="base">
                                        <p:cTn id="14" dur="500" fill="hold"/>
                                        <p:tgtEl>
                                          <p:spTgt spid="1874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413" grpId="0" animBg="1"/>
      <p:bldP spid="1874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F805CF68-7548-84DE-9419-0A1D7786B0E9}"/>
              </a:ext>
            </a:extLst>
          </p:cNvPr>
          <p:cNvSpPr>
            <a:spLocks noGrp="1" noChangeArrowheads="1"/>
          </p:cNvSpPr>
          <p:nvPr>
            <p:ph type="title"/>
          </p:nvPr>
        </p:nvSpPr>
        <p:spPr>
          <a:xfrm>
            <a:off x="539750" y="115888"/>
            <a:ext cx="7772400" cy="1143000"/>
          </a:xfrm>
        </p:spPr>
        <p:txBody>
          <a:bodyPr/>
          <a:lstStyle/>
          <a:p>
            <a:r>
              <a:rPr lang="en-US" altLang="zh-CN" sz="3200" b="1" kern="1200" dirty="0">
                <a:latin typeface="SimHei" panose="02010609060101010101" pitchFamily="49" charset="-122"/>
                <a:ea typeface="SimHei" panose="02010609060101010101" pitchFamily="49" charset="-122"/>
                <a:cs typeface="+mn-cs"/>
              </a:rPr>
              <a:t>1.2 </a:t>
            </a:r>
            <a:r>
              <a:rPr lang="zh-CN" altLang="en-US" sz="3200" b="1" kern="1200" dirty="0">
                <a:latin typeface="SimHei" panose="02010609060101010101" pitchFamily="49" charset="-122"/>
                <a:ea typeface="SimHei" panose="02010609060101010101" pitchFamily="49" charset="-122"/>
                <a:cs typeface="+mn-cs"/>
              </a:rPr>
              <a:t>程序设计基础</a:t>
            </a:r>
          </a:p>
        </p:txBody>
      </p:sp>
      <p:sp>
        <p:nvSpPr>
          <p:cNvPr id="37890" name="Rectangle 3">
            <a:extLst>
              <a:ext uri="{FF2B5EF4-FFF2-40B4-BE49-F238E27FC236}">
                <a16:creationId xmlns:a16="http://schemas.microsoft.com/office/drawing/2014/main" id="{F750507C-0973-F8E2-72B8-CB552B7A6348}"/>
              </a:ext>
            </a:extLst>
          </p:cNvPr>
          <p:cNvSpPr>
            <a:spLocks noGrp="1" noChangeArrowheads="1"/>
          </p:cNvSpPr>
          <p:nvPr>
            <p:ph type="body" idx="1"/>
          </p:nvPr>
        </p:nvSpPr>
        <p:spPr>
          <a:xfrm>
            <a:off x="395288" y="1341438"/>
            <a:ext cx="8353425" cy="4535487"/>
          </a:xfrm>
          <a:ln>
            <a:solidFill>
              <a:srgbClr val="EF9100"/>
            </a:solidFill>
            <a:miter lim="800000"/>
            <a:headEnd/>
            <a:tailEnd/>
          </a:ln>
        </p:spPr>
        <p:txBody>
          <a:bodyPr/>
          <a:lstStyle/>
          <a:p>
            <a:pPr algn="just">
              <a:lnSpc>
                <a:spcPct val="150000"/>
              </a:lnSpc>
              <a:spcBef>
                <a:spcPct val="0"/>
              </a:spcBef>
              <a:buClr>
                <a:srgbClr val="FF3300"/>
              </a:buClr>
              <a:buFont typeface="Wingdings" pitchFamily="2" charset="2"/>
              <a:buChar char="p"/>
            </a:pPr>
            <a:r>
              <a:rPr kumimoji="0" lang="zh-CN" altLang="en-US" sz="2400" dirty="0">
                <a:latin typeface="SimHei" panose="02010609060101010101" pitchFamily="49" charset="-122"/>
                <a:ea typeface="SimHei" panose="02010609060101010101" pitchFamily="49" charset="-122"/>
              </a:rPr>
              <a:t>计算机科学家</a:t>
            </a:r>
            <a:r>
              <a:rPr kumimoji="0" lang="en-US" altLang="zh-CN" sz="2400" dirty="0" err="1">
                <a:latin typeface="SimHei" panose="02010609060101010101" pitchFamily="49" charset="-122"/>
                <a:ea typeface="SimHei" panose="02010609060101010101" pitchFamily="49" charset="-122"/>
              </a:rPr>
              <a:t>Nikiklaus</a:t>
            </a:r>
            <a:r>
              <a:rPr kumimoji="0" lang="en-US" altLang="zh-CN" sz="2400" dirty="0">
                <a:latin typeface="SimHei" panose="02010609060101010101" pitchFamily="49" charset="-122"/>
                <a:ea typeface="SimHei" panose="02010609060101010101" pitchFamily="49" charset="-122"/>
              </a:rPr>
              <a:t> </a:t>
            </a:r>
            <a:r>
              <a:rPr kumimoji="0" lang="en-US" altLang="zh-CN" sz="2400" dirty="0" err="1">
                <a:latin typeface="SimHei" panose="02010609060101010101" pitchFamily="49" charset="-122"/>
                <a:ea typeface="SimHei" panose="02010609060101010101" pitchFamily="49" charset="-122"/>
              </a:rPr>
              <a:t>wirth</a:t>
            </a:r>
            <a:r>
              <a:rPr kumimoji="0" lang="zh-CN" altLang="en-US" sz="2400" dirty="0">
                <a:latin typeface="SimHei" panose="02010609060101010101" pitchFamily="49" charset="-122"/>
                <a:ea typeface="SimHei" panose="02010609060101010101" pitchFamily="49" charset="-122"/>
              </a:rPr>
              <a:t>提出著名公式：</a:t>
            </a:r>
          </a:p>
          <a:p>
            <a:pPr algn="just">
              <a:lnSpc>
                <a:spcPct val="150000"/>
              </a:lnSpc>
              <a:spcBef>
                <a:spcPct val="0"/>
              </a:spcBef>
              <a:buClr>
                <a:srgbClr val="FF3300"/>
              </a:buClr>
              <a:buFont typeface="Wingdings" pitchFamily="2" charset="2"/>
              <a:buNone/>
            </a:pPr>
            <a:r>
              <a:rPr kumimoji="0" lang="zh-CN" altLang="en-US" sz="2400" dirty="0">
                <a:latin typeface="SimHei" panose="02010609060101010101" pitchFamily="49" charset="-122"/>
                <a:ea typeface="SimHei" panose="02010609060101010101" pitchFamily="49" charset="-122"/>
              </a:rPr>
              <a:t>  编程＝算法＋数据结构</a:t>
            </a:r>
            <a:r>
              <a:rPr kumimoji="0" lang="en-US" altLang="zh-CN" sz="2400" dirty="0">
                <a:latin typeface="SimHei" panose="02010609060101010101" pitchFamily="49" charset="-122"/>
                <a:ea typeface="SimHei" panose="02010609060101010101" pitchFamily="49" charset="-122"/>
              </a:rPr>
              <a:t>+</a:t>
            </a:r>
            <a:r>
              <a:rPr kumimoji="0" lang="zh-CN" altLang="en-US" sz="2400" dirty="0">
                <a:latin typeface="SimHei" panose="02010609060101010101" pitchFamily="49" charset="-122"/>
                <a:ea typeface="SimHei" panose="02010609060101010101" pitchFamily="49" charset="-122"/>
              </a:rPr>
              <a:t>程序设计语言及开发工具</a:t>
            </a:r>
          </a:p>
          <a:p>
            <a:pPr algn="just">
              <a:lnSpc>
                <a:spcPct val="150000"/>
              </a:lnSpc>
              <a:spcBef>
                <a:spcPct val="0"/>
              </a:spcBef>
              <a:buClr>
                <a:srgbClr val="FF3300"/>
              </a:buClr>
              <a:buFont typeface="Wingdings" pitchFamily="2" charset="2"/>
              <a:buNone/>
            </a:pPr>
            <a:r>
              <a:rPr kumimoji="0" lang="zh-CN" altLang="en-US" sz="2400" dirty="0">
                <a:latin typeface="SimHei" panose="02010609060101010101" pitchFamily="49" charset="-122"/>
                <a:ea typeface="SimHei" panose="02010609060101010101" pitchFamily="49" charset="-122"/>
              </a:rPr>
              <a:t>  类比：做菜</a:t>
            </a:r>
            <a:r>
              <a:rPr kumimoji="0" lang="en-US" altLang="zh-CN" sz="2400" dirty="0">
                <a:latin typeface="SimHei" panose="02010609060101010101" pitchFamily="49" charset="-122"/>
                <a:ea typeface="SimHei" panose="02010609060101010101" pitchFamily="49" charset="-122"/>
              </a:rPr>
              <a:t>=</a:t>
            </a:r>
            <a:r>
              <a:rPr kumimoji="0" lang="zh-CN" altLang="en-US" sz="2400" dirty="0">
                <a:latin typeface="SimHei" panose="02010609060101010101" pitchFamily="49" charset="-122"/>
                <a:ea typeface="SimHei" panose="02010609060101010101" pitchFamily="49" charset="-122"/>
              </a:rPr>
              <a:t>菜谱</a:t>
            </a:r>
            <a:r>
              <a:rPr kumimoji="0" lang="en-US" altLang="zh-CN" sz="2400" dirty="0">
                <a:latin typeface="SimHei" panose="02010609060101010101" pitchFamily="49" charset="-122"/>
                <a:ea typeface="SimHei" panose="02010609060101010101" pitchFamily="49" charset="-122"/>
              </a:rPr>
              <a:t>+</a:t>
            </a:r>
            <a:r>
              <a:rPr kumimoji="0" lang="zh-CN" altLang="en-US" sz="2400" dirty="0">
                <a:latin typeface="SimHei" panose="02010609060101010101" pitchFamily="49" charset="-122"/>
                <a:ea typeface="SimHei" panose="02010609060101010101" pitchFamily="49" charset="-122"/>
              </a:rPr>
              <a:t>原料</a:t>
            </a:r>
            <a:r>
              <a:rPr kumimoji="0" lang="en-US" altLang="zh-CN" sz="2400" dirty="0">
                <a:latin typeface="SimHei" panose="02010609060101010101" pitchFamily="49" charset="-122"/>
                <a:ea typeface="SimHei" panose="02010609060101010101" pitchFamily="49" charset="-122"/>
              </a:rPr>
              <a:t>+</a:t>
            </a:r>
            <a:r>
              <a:rPr kumimoji="0" lang="zh-CN" altLang="en-US" sz="2400" dirty="0">
                <a:latin typeface="SimHei" panose="02010609060101010101" pitchFamily="49" charset="-122"/>
                <a:ea typeface="SimHei" panose="02010609060101010101" pitchFamily="49" charset="-122"/>
              </a:rPr>
              <a:t>厨具</a:t>
            </a:r>
            <a:endParaRPr kumimoji="0" lang="en-US" altLang="zh-CN" sz="2400" dirty="0">
              <a:latin typeface="SimHei" panose="02010609060101010101" pitchFamily="49" charset="-122"/>
              <a:ea typeface="SimHei" panose="02010609060101010101" pitchFamily="49" charset="-122"/>
            </a:endParaRPr>
          </a:p>
          <a:p>
            <a:pPr algn="just">
              <a:lnSpc>
                <a:spcPct val="150000"/>
              </a:lnSpc>
              <a:spcBef>
                <a:spcPct val="0"/>
              </a:spcBef>
              <a:buClr>
                <a:srgbClr val="FF3300"/>
              </a:buClr>
              <a:buFont typeface="Wingdings" pitchFamily="2" charset="2"/>
              <a:buChar char="p"/>
            </a:pPr>
            <a:r>
              <a:rPr kumimoji="0" lang="zh-CN" altLang="en-US" sz="2400" dirty="0">
                <a:latin typeface="SimHei" panose="02010609060101010101" pitchFamily="49" charset="-122"/>
                <a:ea typeface="SimHei" panose="02010609060101010101" pitchFamily="49" charset="-122"/>
              </a:rPr>
              <a:t>语言及开发工具：掌握</a:t>
            </a:r>
            <a:r>
              <a:rPr kumimoji="0" lang="en-US" altLang="zh-CN" sz="2400" dirty="0">
                <a:latin typeface="SimHei" panose="02010609060101010101" pitchFamily="49" charset="-122"/>
                <a:ea typeface="SimHei" panose="02010609060101010101" pitchFamily="49" charset="-122"/>
              </a:rPr>
              <a:t>C</a:t>
            </a:r>
            <a:r>
              <a:rPr kumimoji="0" lang="zh-CN" altLang="en-US" sz="2400" dirty="0">
                <a:latin typeface="SimHei" panose="02010609060101010101" pitchFamily="49" charset="-122"/>
                <a:ea typeface="SimHei" panose="02010609060101010101" pitchFamily="49" charset="-122"/>
              </a:rPr>
              <a:t>主要知识点</a:t>
            </a:r>
            <a:r>
              <a:rPr kumimoji="0" lang="en-US" altLang="zh-CN" sz="2400" dirty="0">
                <a:latin typeface="SimHei" panose="02010609060101010101" pitchFamily="49" charset="-122"/>
                <a:ea typeface="SimHei" panose="02010609060101010101" pitchFamily="49" charset="-122"/>
              </a:rPr>
              <a:t>:</a:t>
            </a:r>
            <a:r>
              <a:rPr kumimoji="0" lang="zh-CN" altLang="en-US" sz="2400" dirty="0">
                <a:latin typeface="SimHei" panose="02010609060101010101" pitchFamily="49" charset="-122"/>
                <a:ea typeface="SimHei" panose="02010609060101010101" pitchFamily="49" charset="-122"/>
              </a:rPr>
              <a:t>语法</a:t>
            </a:r>
            <a:r>
              <a:rPr kumimoji="0" lang="en-US" altLang="zh-CN" sz="2400" dirty="0">
                <a:latin typeface="SimHei" panose="02010609060101010101" pitchFamily="49" charset="-122"/>
                <a:ea typeface="SimHei" panose="02010609060101010101" pitchFamily="49" charset="-122"/>
              </a:rPr>
              <a:t>, </a:t>
            </a:r>
            <a:r>
              <a:rPr kumimoji="0" lang="zh-CN" altLang="en-US" sz="2400" dirty="0">
                <a:latin typeface="SimHei" panose="02010609060101010101" pitchFamily="49" charset="-122"/>
                <a:ea typeface="SimHei" panose="02010609060101010101" pitchFamily="49" charset="-122"/>
              </a:rPr>
              <a:t>词法，函数等。掌握</a:t>
            </a:r>
            <a:r>
              <a:rPr kumimoji="0" lang="en-US" altLang="zh-CN" sz="2400" dirty="0">
                <a:latin typeface="SimHei" panose="02010609060101010101" pitchFamily="49" charset="-122"/>
                <a:ea typeface="SimHei" panose="02010609060101010101" pitchFamily="49" charset="-122"/>
              </a:rPr>
              <a:t>C</a:t>
            </a:r>
            <a:r>
              <a:rPr kumimoji="0" lang="zh-CN" altLang="en-US" sz="2400" dirty="0">
                <a:latin typeface="SimHei" panose="02010609060101010101" pitchFamily="49" charset="-122"/>
                <a:ea typeface="SimHei" panose="02010609060101010101" pitchFamily="49" charset="-122"/>
              </a:rPr>
              <a:t>程序开发工具（</a:t>
            </a:r>
            <a:r>
              <a:rPr kumimoji="0" lang="en-US" altLang="zh-CN" sz="2400" dirty="0">
                <a:latin typeface="SimHei" panose="02010609060101010101" pitchFamily="49" charset="-122"/>
                <a:ea typeface="SimHei" panose="02010609060101010101" pitchFamily="49" charset="-122"/>
              </a:rPr>
              <a:t>VS20XX</a:t>
            </a:r>
            <a:r>
              <a:rPr kumimoji="0" lang="zh-CN" altLang="en-US" sz="2400" dirty="0">
                <a:latin typeface="SimHei" panose="02010609060101010101" pitchFamily="49" charset="-122"/>
                <a:ea typeface="SimHei" panose="02010609060101010101" pitchFamily="49" charset="-122"/>
              </a:rPr>
              <a:t>）使用</a:t>
            </a:r>
          </a:p>
          <a:p>
            <a:pPr algn="just">
              <a:lnSpc>
                <a:spcPct val="150000"/>
              </a:lnSpc>
              <a:spcBef>
                <a:spcPct val="0"/>
              </a:spcBef>
              <a:buClr>
                <a:srgbClr val="FF3300"/>
              </a:buClr>
              <a:buFont typeface="Wingdings" pitchFamily="2" charset="2"/>
              <a:buChar char="p"/>
            </a:pPr>
            <a:r>
              <a:rPr kumimoji="0" lang="zh-CN" altLang="en-US" sz="2400" dirty="0">
                <a:latin typeface="SimHei" panose="02010609060101010101" pitchFamily="49" charset="-122"/>
                <a:ea typeface="SimHei" panose="02010609060101010101" pitchFamily="49" charset="-122"/>
              </a:rPr>
              <a:t>数据结构：学会用</a:t>
            </a:r>
            <a:r>
              <a:rPr kumimoji="0" lang="en-US" altLang="zh-CN" sz="2400" dirty="0">
                <a:latin typeface="SimHei" panose="02010609060101010101" pitchFamily="49" charset="-122"/>
                <a:ea typeface="SimHei" panose="02010609060101010101" pitchFamily="49" charset="-122"/>
              </a:rPr>
              <a:t>C</a:t>
            </a:r>
            <a:r>
              <a:rPr kumimoji="0" lang="zh-CN" altLang="en-US" sz="2400" dirty="0">
                <a:latin typeface="SimHei" panose="02010609060101010101" pitchFamily="49" charset="-122"/>
                <a:ea typeface="SimHei" panose="02010609060101010101" pitchFamily="49" charset="-122"/>
              </a:rPr>
              <a:t>来表示不同的数据类型</a:t>
            </a:r>
            <a:endParaRPr kumimoji="0" lang="en-US" altLang="zh-CN" sz="2400" dirty="0">
              <a:latin typeface="SimHei" panose="02010609060101010101" pitchFamily="49" charset="-122"/>
              <a:ea typeface="SimHei" panose="02010609060101010101" pitchFamily="49" charset="-122"/>
            </a:endParaRPr>
          </a:p>
          <a:p>
            <a:pPr algn="just">
              <a:lnSpc>
                <a:spcPct val="150000"/>
              </a:lnSpc>
              <a:spcBef>
                <a:spcPct val="0"/>
              </a:spcBef>
              <a:buClr>
                <a:srgbClr val="FF3300"/>
              </a:buClr>
              <a:buFont typeface="Wingdings" pitchFamily="2" charset="2"/>
              <a:buChar char="p"/>
            </a:pPr>
            <a:r>
              <a:rPr kumimoji="0" lang="zh-CN" altLang="en-US" sz="2400" dirty="0">
                <a:latin typeface="SimHei" panose="02010609060101010101" pitchFamily="49" charset="-122"/>
                <a:ea typeface="SimHei" panose="02010609060101010101" pitchFamily="49" charset="-122"/>
              </a:rPr>
              <a:t>算法：在</a:t>
            </a:r>
            <a:r>
              <a:rPr kumimoji="0" lang="en-US" altLang="zh-CN" sz="2400" dirty="0">
                <a:latin typeface="SimHei" panose="02010609060101010101" pitchFamily="49" charset="-122"/>
                <a:ea typeface="SimHei" panose="02010609060101010101" pitchFamily="49" charset="-122"/>
              </a:rPr>
              <a:t>C</a:t>
            </a:r>
            <a:r>
              <a:rPr kumimoji="0" lang="zh-CN" altLang="en-US" sz="2400" dirty="0">
                <a:latin typeface="SimHei" panose="02010609060101010101" pitchFamily="49" charset="-122"/>
                <a:ea typeface="SimHei" panose="02010609060101010101" pitchFamily="49" charset="-122"/>
              </a:rPr>
              <a:t>环境下，学会如何针对问题进行分析，得出数学模型或者理出算法</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E31BA49B-15D3-72CF-5989-4262E6B612B0}"/>
              </a:ext>
            </a:extLst>
          </p:cNvPr>
          <p:cNvSpPr>
            <a:spLocks noGrp="1" noChangeArrowheads="1"/>
          </p:cNvSpPr>
          <p:nvPr>
            <p:ph type="title" idx="4294967295"/>
          </p:nvPr>
        </p:nvSpPr>
        <p:spPr>
          <a:xfrm>
            <a:off x="684213" y="333375"/>
            <a:ext cx="7772400" cy="1143000"/>
          </a:xfrm>
        </p:spPr>
        <p:txBody>
          <a:bodyPr/>
          <a:lstStyle/>
          <a:p>
            <a:r>
              <a:rPr lang="en-US" altLang="zh-CN" sz="3200" b="1" kern="1200" dirty="0">
                <a:latin typeface="SimHei" panose="02010609060101010101" pitchFamily="49" charset="-122"/>
                <a:ea typeface="SimHei" panose="02010609060101010101" pitchFamily="49" charset="-122"/>
                <a:cs typeface="+mn-cs"/>
              </a:rPr>
              <a:t>1.2 </a:t>
            </a:r>
            <a:r>
              <a:rPr lang="zh-CN" altLang="en-US" sz="3200" b="1" kern="1200" dirty="0">
                <a:latin typeface="SimHei" panose="02010609060101010101" pitchFamily="49" charset="-122"/>
                <a:ea typeface="SimHei" panose="02010609060101010101" pitchFamily="49" charset="-122"/>
                <a:cs typeface="+mn-cs"/>
              </a:rPr>
              <a:t>程序设计基础</a:t>
            </a:r>
            <a:br>
              <a:rPr lang="zh-CN" altLang="en-US" dirty="0"/>
            </a:br>
            <a:r>
              <a:rPr lang="zh-CN" altLang="en-US" dirty="0"/>
              <a:t> </a:t>
            </a:r>
            <a:r>
              <a:rPr lang="en-US" altLang="zh-CN" sz="3200" dirty="0"/>
              <a:t>--</a:t>
            </a:r>
            <a:r>
              <a:rPr lang="zh-CN" altLang="en-US" sz="3200" dirty="0"/>
              <a:t>计算机编程语言</a:t>
            </a:r>
          </a:p>
        </p:txBody>
      </p:sp>
      <p:sp>
        <p:nvSpPr>
          <p:cNvPr id="38914" name="Rectangle 3">
            <a:extLst>
              <a:ext uri="{FF2B5EF4-FFF2-40B4-BE49-F238E27FC236}">
                <a16:creationId xmlns:a16="http://schemas.microsoft.com/office/drawing/2014/main" id="{FCF176C1-3B3F-4CDC-0003-41E048371CAD}"/>
              </a:ext>
            </a:extLst>
          </p:cNvPr>
          <p:cNvSpPr>
            <a:spLocks noGrp="1" noChangeArrowheads="1"/>
          </p:cNvSpPr>
          <p:nvPr>
            <p:ph type="body" idx="4294967295"/>
          </p:nvPr>
        </p:nvSpPr>
        <p:spPr>
          <a:xfrm>
            <a:off x="539750" y="1700213"/>
            <a:ext cx="8280400" cy="4609107"/>
          </a:xfrm>
          <a:ln>
            <a:solidFill>
              <a:srgbClr val="D9D9D9"/>
            </a:solidFill>
            <a:miter lim="800000"/>
            <a:headEnd/>
            <a:tailEnd/>
          </a:ln>
        </p:spPr>
        <p:txBody>
          <a:bodyPr/>
          <a:lstStyle/>
          <a:p>
            <a:pPr algn="just">
              <a:lnSpc>
                <a:spcPct val="150000"/>
              </a:lnSpc>
              <a:buClr>
                <a:schemeClr val="tx2"/>
              </a:buClr>
              <a:buFont typeface="Wingdings" pitchFamily="2" charset="2"/>
              <a:buChar char="Ø"/>
            </a:pPr>
            <a:r>
              <a:rPr lang="zh-CN" altLang="en-US" sz="2400" dirty="0">
                <a:solidFill>
                  <a:schemeClr val="tx2"/>
                </a:solidFill>
                <a:latin typeface="SimHei" panose="02010609060101010101" pitchFamily="49" charset="-122"/>
                <a:ea typeface="SimHei" panose="02010609060101010101" pitchFamily="49" charset="-122"/>
              </a:rPr>
              <a:t>机器语言</a:t>
            </a:r>
            <a:r>
              <a:rPr lang="zh-CN" altLang="en-US" sz="2400" dirty="0">
                <a:latin typeface="SimHei" panose="02010609060101010101" pitchFamily="49" charset="-122"/>
                <a:ea typeface="SimHei" panose="02010609060101010101" pitchFamily="49" charset="-122"/>
              </a:rPr>
              <a:t>：机器指令的二进制编码表达形式。机器语言与特定的计算机有关，只能被特定</a:t>
            </a:r>
            <a:r>
              <a:rPr lang="en-US" altLang="zh-CN" sz="2400" dirty="0">
                <a:latin typeface="SimHei" panose="02010609060101010101" pitchFamily="49" charset="-122"/>
                <a:ea typeface="SimHei" panose="02010609060101010101" pitchFamily="49" charset="-122"/>
              </a:rPr>
              <a:t>CPU</a:t>
            </a:r>
            <a:r>
              <a:rPr lang="zh-CN" altLang="en-US" sz="2400" dirty="0">
                <a:latin typeface="SimHei" panose="02010609060101010101" pitchFamily="49" charset="-122"/>
                <a:ea typeface="SimHei" panose="02010609060101010101" pitchFamily="49" charset="-122"/>
              </a:rPr>
              <a:t>直接识别，例如：</a:t>
            </a:r>
            <a:r>
              <a:rPr lang="en-US" altLang="zh-CN" sz="2400" dirty="0">
                <a:latin typeface="SimHei" panose="02010609060101010101" pitchFamily="49" charset="-122"/>
                <a:ea typeface="SimHei" panose="02010609060101010101" pitchFamily="49" charset="-122"/>
              </a:rPr>
              <a:t>111101 11110111 1011</a:t>
            </a:r>
          </a:p>
          <a:p>
            <a:pPr algn="just">
              <a:lnSpc>
                <a:spcPct val="150000"/>
              </a:lnSpc>
              <a:buClr>
                <a:schemeClr val="tx2"/>
              </a:buClr>
              <a:buFont typeface="Wingdings" pitchFamily="2" charset="2"/>
              <a:buChar char="Ø"/>
            </a:pPr>
            <a:r>
              <a:rPr lang="zh-CN" altLang="en-US" sz="2400" dirty="0">
                <a:solidFill>
                  <a:schemeClr val="tx2"/>
                </a:solidFill>
                <a:latin typeface="SimHei" panose="02010609060101010101" pitchFamily="49" charset="-122"/>
                <a:ea typeface="SimHei" panose="02010609060101010101" pitchFamily="49" charset="-122"/>
              </a:rPr>
              <a:t>汇编语言：</a:t>
            </a:r>
            <a:r>
              <a:rPr lang="zh-CN" altLang="en-US" sz="2400" dirty="0">
                <a:latin typeface="SimHei" panose="02010609060101010101" pitchFamily="49" charset="-122"/>
                <a:ea typeface="SimHei" panose="02010609060101010101" pitchFamily="49" charset="-122"/>
              </a:rPr>
              <a:t>用助记符表达机器指令，把寄存器</a:t>
            </a:r>
            <a:r>
              <a:rPr lang="en-US" altLang="zh-CN" sz="2400" dirty="0">
                <a:latin typeface="SimHei" panose="02010609060101010101" pitchFamily="49" charset="-122"/>
                <a:ea typeface="SimHei" panose="02010609060101010101" pitchFamily="49" charset="-122"/>
              </a:rPr>
              <a:t>AX</a:t>
            </a:r>
            <a:r>
              <a:rPr lang="zh-CN" altLang="en-US" sz="2400" dirty="0">
                <a:latin typeface="SimHei" panose="02010609060101010101" pitchFamily="49" charset="-122"/>
                <a:ea typeface="SimHei" panose="02010609060101010101" pitchFamily="49" charset="-122"/>
              </a:rPr>
              <a:t>和</a:t>
            </a:r>
            <a:r>
              <a:rPr lang="en-US" altLang="zh-CN" sz="2400" dirty="0">
                <a:latin typeface="SimHei" panose="02010609060101010101" pitchFamily="49" charset="-122"/>
                <a:ea typeface="SimHei" panose="02010609060101010101" pitchFamily="49" charset="-122"/>
              </a:rPr>
              <a:t>3</a:t>
            </a:r>
            <a:r>
              <a:rPr lang="zh-CN" altLang="en-US" sz="2400" dirty="0">
                <a:latin typeface="SimHei" panose="02010609060101010101" pitchFamily="49" charset="-122"/>
                <a:ea typeface="SimHei" panose="02010609060101010101" pitchFamily="49" charset="-122"/>
              </a:rPr>
              <a:t>相加，结果放在寄存器</a:t>
            </a:r>
            <a:r>
              <a:rPr lang="en-US" altLang="zh-CN" sz="2400" dirty="0">
                <a:latin typeface="SimHei" panose="02010609060101010101" pitchFamily="49" charset="-122"/>
                <a:ea typeface="SimHei" panose="02010609060101010101" pitchFamily="49" charset="-122"/>
              </a:rPr>
              <a:t>AX</a:t>
            </a:r>
            <a:r>
              <a:rPr lang="zh-CN" altLang="en-US" sz="2400" dirty="0">
                <a:latin typeface="SimHei" panose="02010609060101010101" pitchFamily="49" charset="-122"/>
                <a:ea typeface="SimHei" panose="02010609060101010101" pitchFamily="49" charset="-122"/>
              </a:rPr>
              <a:t>中</a:t>
            </a:r>
            <a:r>
              <a:rPr lang="en-US" altLang="zh-CN" sz="2400" dirty="0">
                <a:latin typeface="SimHei" panose="02010609060101010101" pitchFamily="49" charset="-122"/>
                <a:ea typeface="SimHei" panose="02010609060101010101" pitchFamily="49" charset="-122"/>
              </a:rPr>
              <a:t>. </a:t>
            </a:r>
            <a:r>
              <a:rPr lang="zh-CN" altLang="en-US" sz="2400" dirty="0">
                <a:latin typeface="SimHei" panose="02010609060101010101" pitchFamily="49" charset="-122"/>
                <a:ea typeface="SimHei" panose="02010609060101010101" pitchFamily="49" charset="-122"/>
              </a:rPr>
              <a:t>也与特定的计算机有关，但比较容易理解。</a:t>
            </a:r>
            <a:r>
              <a:rPr lang="en-US" altLang="zh-CN" sz="2400" dirty="0">
                <a:latin typeface="SimHei" panose="02010609060101010101" pitchFamily="49" charset="-122"/>
                <a:ea typeface="SimHei" panose="02010609060101010101" pitchFamily="49" charset="-122"/>
              </a:rPr>
              <a:t>add AX 3</a:t>
            </a:r>
          </a:p>
          <a:p>
            <a:pPr algn="just">
              <a:lnSpc>
                <a:spcPct val="150000"/>
              </a:lnSpc>
              <a:buClr>
                <a:schemeClr val="tx2"/>
              </a:buClr>
              <a:buFont typeface="Wingdings" pitchFamily="2" charset="2"/>
              <a:buChar char="Ø"/>
            </a:pPr>
            <a:r>
              <a:rPr lang="zh-CN" altLang="en-US" sz="2400" dirty="0">
                <a:solidFill>
                  <a:schemeClr val="tx2"/>
                </a:solidFill>
                <a:latin typeface="SimHei" panose="02010609060101010101" pitchFamily="49" charset="-122"/>
                <a:ea typeface="SimHei" panose="02010609060101010101" pitchFamily="49" charset="-122"/>
              </a:rPr>
              <a:t>高级语言：</a:t>
            </a:r>
            <a:r>
              <a:rPr lang="zh-CN" altLang="en-US" sz="2400" dirty="0">
                <a:latin typeface="SimHei" panose="02010609060101010101" pitchFamily="49" charset="-122"/>
                <a:ea typeface="SimHei" panose="02010609060101010101" pitchFamily="49" charset="-122"/>
              </a:rPr>
              <a:t>在程序设计中，一般使用人易于理解的类自然语言。如 </a:t>
            </a:r>
            <a:r>
              <a:rPr lang="en-US" altLang="zh-CN" sz="2400" dirty="0">
                <a:latin typeface="SimHei" panose="02010609060101010101" pitchFamily="49" charset="-122"/>
                <a:ea typeface="SimHei" panose="02010609060101010101" pitchFamily="49" charset="-122"/>
              </a:rPr>
              <a:t>C</a:t>
            </a:r>
            <a:r>
              <a:rPr lang="zh-CN" altLang="en-US" sz="2400" dirty="0">
                <a:latin typeface="SimHei" panose="02010609060101010101" pitchFamily="49" charset="-122"/>
                <a:ea typeface="SimHei" panose="02010609060101010101" pitchFamily="49" charset="-122"/>
              </a:rPr>
              <a:t>、</a:t>
            </a:r>
            <a:r>
              <a:rPr lang="en-US" altLang="zh-CN" sz="2400" dirty="0">
                <a:latin typeface="SimHei" panose="02010609060101010101" pitchFamily="49" charset="-122"/>
                <a:ea typeface="SimHei" panose="02010609060101010101" pitchFamily="49" charset="-122"/>
              </a:rPr>
              <a:t>C++</a:t>
            </a:r>
            <a:r>
              <a:rPr lang="zh-CN" altLang="en-US" sz="2400" dirty="0">
                <a:latin typeface="SimHei" panose="02010609060101010101" pitchFamily="49" charset="-122"/>
                <a:ea typeface="SimHei" panose="02010609060101010101" pitchFamily="49" charset="-122"/>
              </a:rPr>
              <a:t>等，</a:t>
            </a:r>
            <a:r>
              <a:rPr lang="en-US" altLang="zh-CN" sz="2400" dirty="0">
                <a:latin typeface="SimHei" panose="02010609060101010101" pitchFamily="49" charset="-122"/>
                <a:ea typeface="SimHei" panose="02010609060101010101" pitchFamily="49" charset="-122"/>
              </a:rPr>
              <a:t>a=b+3</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E1C0DE-40C4-004C-ADAE-67D2209A0933}"/>
              </a:ext>
            </a:extLst>
          </p:cNvPr>
          <p:cNvSpPr>
            <a:spLocks noGrp="1"/>
          </p:cNvSpPr>
          <p:nvPr>
            <p:ph type="title" idx="4294967295"/>
          </p:nvPr>
        </p:nvSpPr>
        <p:spPr/>
        <p:txBody>
          <a:bodyPr lIns="0" tIns="0" rIns="0" bIns="0" anchor="t"/>
          <a:lstStyle/>
          <a:p>
            <a:pPr>
              <a:defRPr/>
            </a:pPr>
            <a:r>
              <a:rPr lang="zh-CN" altLang="en-US" sz="3200" b="1" kern="1200" dirty="0">
                <a:latin typeface="SimHei" panose="02010609060101010101" pitchFamily="49" charset="-122"/>
                <a:ea typeface="SimHei" panose="02010609060101010101" pitchFamily="49" charset="-122"/>
                <a:cs typeface="+mn-cs"/>
              </a:rPr>
              <a:t>计算机语言的发展</a:t>
            </a:r>
          </a:p>
        </p:txBody>
      </p:sp>
      <p:sp>
        <p:nvSpPr>
          <p:cNvPr id="3" name="内容占位符 2">
            <a:extLst>
              <a:ext uri="{FF2B5EF4-FFF2-40B4-BE49-F238E27FC236}">
                <a16:creationId xmlns:a16="http://schemas.microsoft.com/office/drawing/2014/main" id="{8C51F01F-4FDE-AA47-A8F3-09F10A80B380}"/>
              </a:ext>
            </a:extLst>
          </p:cNvPr>
          <p:cNvSpPr>
            <a:spLocks noGrp="1"/>
          </p:cNvSpPr>
          <p:nvPr>
            <p:ph idx="4294967295"/>
          </p:nvPr>
        </p:nvSpPr>
        <p:spPr>
          <a:xfrm>
            <a:off x="646634" y="1416730"/>
            <a:ext cx="8317853" cy="4114800"/>
          </a:xfrm>
        </p:spPr>
        <p:txBody>
          <a:bodyPr lIns="0" tIns="0" rIns="0" bIns="0"/>
          <a:lstStyle/>
          <a:p>
            <a:pPr marL="182563" indent="-182563" algn="just">
              <a:defRPr/>
            </a:pPr>
            <a:r>
              <a:rPr lang="zh-CN" altLang="en-US" sz="2800" dirty="0">
                <a:effectLst>
                  <a:outerShdw blurRad="38100" dist="38100" dir="2700000" algn="tl">
                    <a:srgbClr val="C0C0C0"/>
                  </a:outerShdw>
                </a:effectLst>
                <a:latin typeface="SimHei" panose="02010609060101010101" pitchFamily="49" charset="-122"/>
                <a:ea typeface="SimHei" panose="02010609060101010101" pitchFamily="49" charset="-122"/>
              </a:rPr>
              <a:t>作为操作计算机的直接手段，计算机语言经历了几个时代的发展</a:t>
            </a:r>
          </a:p>
        </p:txBody>
      </p:sp>
      <p:grpSp>
        <p:nvGrpSpPr>
          <p:cNvPr id="39939" name="组合 6">
            <a:extLst>
              <a:ext uri="{FF2B5EF4-FFF2-40B4-BE49-F238E27FC236}">
                <a16:creationId xmlns:a16="http://schemas.microsoft.com/office/drawing/2014/main" id="{CD56019D-2A24-BE4B-FF0E-67C61DBF68B6}"/>
              </a:ext>
            </a:extLst>
          </p:cNvPr>
          <p:cNvGrpSpPr>
            <a:grpSpLocks/>
          </p:cNvGrpSpPr>
          <p:nvPr/>
        </p:nvGrpSpPr>
        <p:grpSpPr bwMode="auto">
          <a:xfrm>
            <a:off x="827088" y="4292600"/>
            <a:ext cx="7705725" cy="576263"/>
            <a:chOff x="1043608" y="3942348"/>
            <a:chExt cx="7704856" cy="576064"/>
          </a:xfrm>
        </p:grpSpPr>
        <p:sp>
          <p:nvSpPr>
            <p:cNvPr id="5" name="右箭头 4">
              <a:extLst>
                <a:ext uri="{FF2B5EF4-FFF2-40B4-BE49-F238E27FC236}">
                  <a16:creationId xmlns:a16="http://schemas.microsoft.com/office/drawing/2014/main" id="{B439AADE-8C62-8344-9DDB-C0B01CCD4943}"/>
                </a:ext>
              </a:extLst>
            </p:cNvPr>
            <p:cNvSpPr/>
            <p:nvPr/>
          </p:nvSpPr>
          <p:spPr bwMode="auto">
            <a:xfrm>
              <a:off x="1043608" y="3942348"/>
              <a:ext cx="7704856" cy="206304"/>
            </a:xfrm>
            <a:prstGeom prst="rightArrow">
              <a:avLst/>
            </a:prstGeom>
            <a:gradFill flip="none" rotWithShape="1">
              <a:gsLst>
                <a:gs pos="0">
                  <a:schemeClr val="accent1">
                    <a:lumMod val="50000"/>
                  </a:schemeClr>
                </a:gs>
                <a:gs pos="50000">
                  <a:schemeClr val="accent1">
                    <a:tint val="44500"/>
                    <a:satMod val="160000"/>
                  </a:schemeClr>
                </a:gs>
                <a:gs pos="100000">
                  <a:schemeClr val="accent1">
                    <a:tint val="23500"/>
                    <a:satMod val="160000"/>
                  </a:schemeClr>
                </a:gs>
              </a:gsLst>
              <a:lin ang="0" scaled="1"/>
              <a:tileRect/>
            </a:gradFill>
            <a:ln w="25400" cap="flat" cmpd="sng" algn="ctr">
              <a:solidFill>
                <a:schemeClr val="tx1"/>
              </a:solidFill>
              <a:prstDash val="solid"/>
              <a:round/>
              <a:headEnd type="none" w="med" len="med"/>
              <a:tailEnd type="none" w="med" len="med"/>
            </a:ln>
            <a:effectLst/>
          </p:spPr>
          <p:txBody>
            <a:bodyPr wrap="none" anchor="ctr"/>
            <a:lstStyle/>
            <a:p>
              <a:pPr algn="ctr">
                <a:defRPr/>
              </a:pPr>
              <a:endParaRPr lang="zh-CN" altLang="en-US" sz="1800">
                <a:latin typeface="Arial" charset="0"/>
              </a:endParaRPr>
            </a:p>
          </p:txBody>
        </p:sp>
        <p:sp>
          <p:nvSpPr>
            <p:cNvPr id="39955" name="TextBox 5">
              <a:extLst>
                <a:ext uri="{FF2B5EF4-FFF2-40B4-BE49-F238E27FC236}">
                  <a16:creationId xmlns:a16="http://schemas.microsoft.com/office/drawing/2014/main" id="{B9E96089-667A-2ACC-3B96-CCC010B1DC34}"/>
                </a:ext>
              </a:extLst>
            </p:cNvPr>
            <p:cNvSpPr txBox="1">
              <a:spLocks noChangeArrowheads="1"/>
            </p:cNvSpPr>
            <p:nvPr/>
          </p:nvSpPr>
          <p:spPr bwMode="auto">
            <a:xfrm>
              <a:off x="1043608" y="4149080"/>
              <a:ext cx="7200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1800">
                  <a:latin typeface="Arial" panose="020B0604020202020204" pitchFamily="34" charset="0"/>
                </a:rPr>
                <a:t>1940s          1950s          1960s          1970s          1980s          1990s</a:t>
              </a:r>
              <a:endParaRPr lang="zh-CN" altLang="en-US" sz="1800">
                <a:latin typeface="Arial" panose="020B0604020202020204" pitchFamily="34" charset="0"/>
              </a:endParaRPr>
            </a:p>
          </p:txBody>
        </p:sp>
      </p:grpSp>
      <p:sp>
        <p:nvSpPr>
          <p:cNvPr id="8" name="TextBox 7">
            <a:extLst>
              <a:ext uri="{FF2B5EF4-FFF2-40B4-BE49-F238E27FC236}">
                <a16:creationId xmlns:a16="http://schemas.microsoft.com/office/drawing/2014/main" id="{0B4D729F-A2C6-F976-B9FC-28FD75250476}"/>
              </a:ext>
            </a:extLst>
          </p:cNvPr>
          <p:cNvSpPr txBox="1">
            <a:spLocks noChangeArrowheads="1"/>
          </p:cNvSpPr>
          <p:nvPr/>
        </p:nvSpPr>
        <p:spPr bwMode="auto">
          <a:xfrm rot="-2887653">
            <a:off x="976312" y="3273426"/>
            <a:ext cx="19034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400">
                <a:latin typeface="Arial" panose="020B0604020202020204" pitchFamily="34" charset="0"/>
              </a:rPr>
              <a:t>机器语言</a:t>
            </a:r>
          </a:p>
        </p:txBody>
      </p:sp>
      <p:sp>
        <p:nvSpPr>
          <p:cNvPr id="9" name="TextBox 8">
            <a:extLst>
              <a:ext uri="{FF2B5EF4-FFF2-40B4-BE49-F238E27FC236}">
                <a16:creationId xmlns:a16="http://schemas.microsoft.com/office/drawing/2014/main" id="{350D802F-F7DF-CE58-2B1F-A753693FDE5F}"/>
              </a:ext>
            </a:extLst>
          </p:cNvPr>
          <p:cNvSpPr txBox="1">
            <a:spLocks noChangeArrowheads="1"/>
          </p:cNvSpPr>
          <p:nvPr/>
        </p:nvSpPr>
        <p:spPr bwMode="auto">
          <a:xfrm rot="-2887653">
            <a:off x="2163763" y="3270250"/>
            <a:ext cx="19050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400">
                <a:latin typeface="Arial" panose="020B0604020202020204" pitchFamily="34" charset="0"/>
              </a:rPr>
              <a:t>汇编语言</a:t>
            </a:r>
          </a:p>
        </p:txBody>
      </p:sp>
      <p:sp>
        <p:nvSpPr>
          <p:cNvPr id="10" name="TextBox 9">
            <a:extLst>
              <a:ext uri="{FF2B5EF4-FFF2-40B4-BE49-F238E27FC236}">
                <a16:creationId xmlns:a16="http://schemas.microsoft.com/office/drawing/2014/main" id="{BFC8180D-12FE-A499-5566-16DAC6925EFA}"/>
              </a:ext>
            </a:extLst>
          </p:cNvPr>
          <p:cNvSpPr txBox="1">
            <a:spLocks noChangeArrowheads="1"/>
          </p:cNvSpPr>
          <p:nvPr/>
        </p:nvSpPr>
        <p:spPr bwMode="auto">
          <a:xfrm rot="-2887653">
            <a:off x="3748088" y="3270250"/>
            <a:ext cx="19050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400">
                <a:latin typeface="Arial" panose="020B0604020202020204" pitchFamily="34" charset="0"/>
              </a:rPr>
              <a:t>高级语言</a:t>
            </a:r>
          </a:p>
        </p:txBody>
      </p:sp>
      <p:sp>
        <p:nvSpPr>
          <p:cNvPr id="11" name="TextBox 10">
            <a:extLst>
              <a:ext uri="{FF2B5EF4-FFF2-40B4-BE49-F238E27FC236}">
                <a16:creationId xmlns:a16="http://schemas.microsoft.com/office/drawing/2014/main" id="{2901CEB0-A06A-42AC-4D72-3EA2D49AAA26}"/>
              </a:ext>
            </a:extLst>
          </p:cNvPr>
          <p:cNvSpPr txBox="1">
            <a:spLocks noChangeArrowheads="1"/>
          </p:cNvSpPr>
          <p:nvPr/>
        </p:nvSpPr>
        <p:spPr bwMode="auto">
          <a:xfrm rot="-2887653">
            <a:off x="6658769" y="3269457"/>
            <a:ext cx="1905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400">
                <a:latin typeface="Arial" panose="020B0604020202020204" pitchFamily="34" charset="0"/>
              </a:rPr>
              <a:t>自然语言</a:t>
            </a:r>
          </a:p>
        </p:txBody>
      </p:sp>
      <p:sp>
        <p:nvSpPr>
          <p:cNvPr id="12" name="TextBox 11">
            <a:extLst>
              <a:ext uri="{FF2B5EF4-FFF2-40B4-BE49-F238E27FC236}">
                <a16:creationId xmlns:a16="http://schemas.microsoft.com/office/drawing/2014/main" id="{0BD04CAD-92F0-AAB8-6544-A3209E419C26}"/>
              </a:ext>
            </a:extLst>
          </p:cNvPr>
          <p:cNvSpPr txBox="1">
            <a:spLocks noChangeArrowheads="1"/>
          </p:cNvSpPr>
          <p:nvPr/>
        </p:nvSpPr>
        <p:spPr bwMode="auto">
          <a:xfrm rot="-2887653">
            <a:off x="7492207" y="3269456"/>
            <a:ext cx="1905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400">
                <a:latin typeface="Arial" panose="020B0604020202020204" pitchFamily="34" charset="0"/>
              </a:rPr>
              <a:t>混合语言</a:t>
            </a:r>
          </a:p>
        </p:txBody>
      </p:sp>
      <p:pic>
        <p:nvPicPr>
          <p:cNvPr id="1026" name="Picture 2">
            <a:extLst>
              <a:ext uri="{FF2B5EF4-FFF2-40B4-BE49-F238E27FC236}">
                <a16:creationId xmlns:a16="http://schemas.microsoft.com/office/drawing/2014/main" id="{4B50DC9B-D9CF-623E-BFD4-0481FD5F77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9958"/>
          <a:stretch>
            <a:fillRect/>
          </a:stretch>
        </p:blipFill>
        <p:spPr bwMode="auto">
          <a:xfrm>
            <a:off x="2339975" y="2133600"/>
            <a:ext cx="3816350" cy="367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a:extLst>
              <a:ext uri="{FF2B5EF4-FFF2-40B4-BE49-F238E27FC236}">
                <a16:creationId xmlns:a16="http://schemas.microsoft.com/office/drawing/2014/main" id="{98B9546E-53DF-A1C9-36C8-9CCAC4C771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2484"/>
          <a:stretch>
            <a:fillRect/>
          </a:stretch>
        </p:blipFill>
        <p:spPr bwMode="auto">
          <a:xfrm>
            <a:off x="3635375" y="2133600"/>
            <a:ext cx="3673475" cy="367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descr="http://upload.wikimedia.org/wikipedia/commons/thumb/5/58/CTR_census_machine.JPG/200px-CTR_census_machine.JPG">
            <a:extLst>
              <a:ext uri="{FF2B5EF4-FFF2-40B4-BE49-F238E27FC236}">
                <a16:creationId xmlns:a16="http://schemas.microsoft.com/office/drawing/2014/main" id="{A5F92563-9923-A1E7-9738-2D3BB761FA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325" y="2316163"/>
            <a:ext cx="2568575" cy="192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7" descr="http://upload.wikimedia.org/wikipedia/commons/thumb/3/39/Punch-card-blue.jpg/300px-Punch-card-blue.jpg">
            <a:extLst>
              <a:ext uri="{FF2B5EF4-FFF2-40B4-BE49-F238E27FC236}">
                <a16:creationId xmlns:a16="http://schemas.microsoft.com/office/drawing/2014/main" id="{9FB6D97B-98F9-AEAE-BCA2-0CA45E1754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4888" y="4259263"/>
            <a:ext cx="2692400" cy="118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B9B652FA-66DA-9E4D-8FF6-629CEE9612CB}"/>
              </a:ext>
            </a:extLst>
          </p:cNvPr>
          <p:cNvSpPr txBox="1">
            <a:spLocks noChangeArrowheads="1"/>
          </p:cNvSpPr>
          <p:nvPr/>
        </p:nvSpPr>
        <p:spPr bwMode="auto">
          <a:xfrm>
            <a:off x="1692275" y="4868863"/>
            <a:ext cx="1727200" cy="1016000"/>
          </a:xfrm>
          <a:prstGeom prst="rect">
            <a:avLst/>
          </a:prstGeom>
          <a:gradFill rotWithShape="1">
            <a:gsLst>
              <a:gs pos="0">
                <a:srgbClr val="FF9600"/>
              </a:gs>
              <a:gs pos="20000">
                <a:srgbClr val="FF9400"/>
              </a:gs>
              <a:gs pos="100000">
                <a:srgbClr val="CC6F00"/>
              </a:gs>
            </a:gsLst>
            <a:lin ang="5400000"/>
          </a:gradFill>
          <a:ln w="9525">
            <a:solidFill>
              <a:srgbClr val="EF8F00"/>
            </a:solidFill>
            <a:miter lim="800000"/>
            <a:headEnd/>
            <a:tailEnd/>
          </a:ln>
          <a:effectLst>
            <a:outerShdw blurRad="40000" dist="23000" dir="5400000" rotWithShape="0">
              <a:srgbClr val="808080">
                <a:alpha val="34998"/>
              </a:srgbClr>
            </a:outerShdw>
          </a:effectLst>
        </p:spPr>
        <p:txBody>
          <a:bodyPr>
            <a:spAutoFit/>
          </a:bodyPr>
          <a:lstStyle>
            <a:lvl1pPr>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defRPr/>
            </a:pPr>
            <a:r>
              <a:rPr lang="zh-CN" altLang="en-US" sz="2000"/>
              <a:t>直接面对寄存器、运算器和内存空间</a:t>
            </a:r>
          </a:p>
        </p:txBody>
      </p:sp>
      <p:sp>
        <p:nvSpPr>
          <p:cNvPr id="18" name="TextBox 17">
            <a:extLst>
              <a:ext uri="{FF2B5EF4-FFF2-40B4-BE49-F238E27FC236}">
                <a16:creationId xmlns:a16="http://schemas.microsoft.com/office/drawing/2014/main" id="{628473B7-EA24-FF44-95D8-D0C103DD2AC0}"/>
              </a:ext>
            </a:extLst>
          </p:cNvPr>
          <p:cNvSpPr txBox="1">
            <a:spLocks noChangeArrowheads="1"/>
          </p:cNvSpPr>
          <p:nvPr/>
        </p:nvSpPr>
        <p:spPr bwMode="auto">
          <a:xfrm>
            <a:off x="5364163" y="2589213"/>
            <a:ext cx="2952750" cy="1631950"/>
          </a:xfrm>
          <a:prstGeom prst="rect">
            <a:avLst/>
          </a:prstGeom>
          <a:gradFill rotWithShape="1">
            <a:gsLst>
              <a:gs pos="0">
                <a:srgbClr val="FF9600"/>
              </a:gs>
              <a:gs pos="20000">
                <a:srgbClr val="FF9400"/>
              </a:gs>
              <a:gs pos="100000">
                <a:srgbClr val="CC6F00"/>
              </a:gs>
            </a:gsLst>
            <a:lin ang="5400000"/>
          </a:gradFill>
          <a:ln w="9525">
            <a:solidFill>
              <a:srgbClr val="EF8F00"/>
            </a:solidFill>
            <a:miter lim="800000"/>
            <a:headEnd/>
            <a:tailEnd/>
          </a:ln>
          <a:effectLst>
            <a:outerShdw blurRad="40000" dist="23000" dir="5400000" rotWithShape="0">
              <a:srgbClr val="808080">
                <a:alpha val="34998"/>
              </a:srgbClr>
            </a:outerShdw>
          </a:effectLst>
        </p:spPr>
        <p:txBody>
          <a:bodyPr>
            <a:spAutoFit/>
          </a:bodyPr>
          <a:lstStyle>
            <a:lvl1pPr>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defRPr/>
            </a:pPr>
            <a:r>
              <a:rPr lang="zh-CN" altLang="en-US" sz="2000"/>
              <a:t>有编译器、翻译器的支持，更容易编写</a:t>
            </a:r>
            <a:endParaRPr lang="en-US" altLang="zh-CN" sz="2000"/>
          </a:p>
          <a:p>
            <a:pPr eaLnBrk="1" hangingPunct="1">
              <a:spcBef>
                <a:spcPct val="0"/>
              </a:spcBef>
              <a:buClrTx/>
              <a:buSzTx/>
              <a:buFontTx/>
              <a:buNone/>
              <a:defRPr/>
            </a:pPr>
            <a:r>
              <a:rPr lang="en-US" altLang="zh-CN" sz="2000"/>
              <a:t>C/C++</a:t>
            </a:r>
            <a:r>
              <a:rPr lang="zh-CN" altLang="en-US" sz="2000"/>
              <a:t>、</a:t>
            </a:r>
            <a:r>
              <a:rPr lang="en-US" altLang="zh-CN" sz="2000"/>
              <a:t>LISP</a:t>
            </a:r>
            <a:r>
              <a:rPr lang="zh-CN" altLang="en-US" sz="2000"/>
              <a:t>、</a:t>
            </a:r>
            <a:r>
              <a:rPr lang="en-US" altLang="zh-CN" sz="2000"/>
              <a:t>BASIC</a:t>
            </a:r>
            <a:r>
              <a:rPr lang="zh-CN" altLang="en-US" sz="2000"/>
              <a:t>、</a:t>
            </a:r>
            <a:r>
              <a:rPr lang="en-US" altLang="zh-CN" sz="2000"/>
              <a:t>Fortran</a:t>
            </a:r>
            <a:r>
              <a:rPr lang="zh-CN" altLang="en-US" sz="2000"/>
              <a:t>、</a:t>
            </a:r>
            <a:r>
              <a:rPr lang="en-US" altLang="zh-CN" sz="2000"/>
              <a:t>PASCAL</a:t>
            </a:r>
            <a:r>
              <a:rPr lang="zh-CN" altLang="en-US" sz="2000"/>
              <a:t>、</a:t>
            </a:r>
            <a:r>
              <a:rPr lang="en-US" altLang="zh-CN" sz="2000"/>
              <a:t>COBAL</a:t>
            </a:r>
            <a:r>
              <a:rPr lang="zh-CN" altLang="en-US" sz="2000"/>
              <a:t>、</a:t>
            </a:r>
            <a:r>
              <a:rPr lang="en-US" altLang="zh-CN" sz="2000"/>
              <a:t>Java</a:t>
            </a:r>
            <a:endParaRPr lang="zh-CN" altLang="en-US" sz="2000"/>
          </a:p>
        </p:txBody>
      </p:sp>
      <p:sp>
        <p:nvSpPr>
          <p:cNvPr id="19" name="矩形 18">
            <a:extLst>
              <a:ext uri="{FF2B5EF4-FFF2-40B4-BE49-F238E27FC236}">
                <a16:creationId xmlns:a16="http://schemas.microsoft.com/office/drawing/2014/main" id="{A3D7493C-E519-2B4A-96CF-440E9B427DAF}"/>
              </a:ext>
            </a:extLst>
          </p:cNvPr>
          <p:cNvSpPr>
            <a:spLocks noChangeArrowheads="1"/>
          </p:cNvSpPr>
          <p:nvPr/>
        </p:nvSpPr>
        <p:spPr bwMode="auto">
          <a:xfrm>
            <a:off x="4356100" y="1844675"/>
            <a:ext cx="3024188" cy="1631950"/>
          </a:xfrm>
          <a:prstGeom prst="rect">
            <a:avLst/>
          </a:prstGeom>
          <a:gradFill rotWithShape="1">
            <a:gsLst>
              <a:gs pos="0">
                <a:srgbClr val="FF9600"/>
              </a:gs>
              <a:gs pos="20000">
                <a:srgbClr val="FF9400"/>
              </a:gs>
              <a:gs pos="100000">
                <a:srgbClr val="CC6F00"/>
              </a:gs>
            </a:gsLst>
            <a:lin ang="5400000"/>
          </a:gradFill>
          <a:ln w="9525">
            <a:solidFill>
              <a:srgbClr val="EF8F00"/>
            </a:solidFill>
            <a:miter lim="800000"/>
            <a:headEnd/>
            <a:tailEnd/>
          </a:ln>
          <a:effectLst>
            <a:outerShdw blurRad="40000" dist="23000" dir="5400000" rotWithShape="0">
              <a:srgbClr val="808080">
                <a:alpha val="34998"/>
              </a:srgbClr>
            </a:outerShdw>
          </a:effectLst>
        </p:spPr>
        <p:txBody>
          <a:bodyPr>
            <a:spAutoFit/>
          </a:bodyPr>
          <a:lstStyle>
            <a:lvl1pPr>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defRPr/>
            </a:pPr>
            <a:r>
              <a:rPr lang="zh-CN" altLang="en-US" sz="2000">
                <a:latin typeface="宋体" panose="02010600030101010101" pitchFamily="2" charset="-122"/>
              </a:rPr>
              <a:t>有虚拟平台、脚本翻译器的支持，语法更加自由，各种脚本语言</a:t>
            </a:r>
            <a:endParaRPr lang="en-US" altLang="zh-CN" sz="2000">
              <a:latin typeface="宋体" panose="02010600030101010101" pitchFamily="2" charset="-122"/>
            </a:endParaRPr>
          </a:p>
          <a:p>
            <a:pPr eaLnBrk="1" hangingPunct="1">
              <a:spcBef>
                <a:spcPct val="0"/>
              </a:spcBef>
              <a:buClrTx/>
              <a:buSzTx/>
              <a:buFontTx/>
              <a:buNone/>
              <a:defRPr/>
            </a:pPr>
            <a:r>
              <a:rPr lang="en-US" altLang="zh-CN" sz="2000">
                <a:latin typeface="宋体" panose="02010600030101010101" pitchFamily="2" charset="-122"/>
              </a:rPr>
              <a:t>Python</a:t>
            </a:r>
            <a:r>
              <a:rPr lang="zh-CN" altLang="en-US" sz="2000">
                <a:latin typeface="宋体" panose="02010600030101010101" pitchFamily="2" charset="-122"/>
              </a:rPr>
              <a:t>、</a:t>
            </a:r>
            <a:r>
              <a:rPr lang="en-US" altLang="zh-CN" sz="2000">
                <a:latin typeface="宋体" panose="02010600030101010101" pitchFamily="2" charset="-122"/>
              </a:rPr>
              <a:t>PHP</a:t>
            </a:r>
            <a:r>
              <a:rPr lang="zh-CN" altLang="en-US" sz="2000">
                <a:latin typeface="宋体" panose="02010600030101010101" pitchFamily="2" charset="-122"/>
              </a:rPr>
              <a:t>、</a:t>
            </a:r>
            <a:r>
              <a:rPr lang="en-US" altLang="zh-CN" sz="2000">
                <a:latin typeface="宋体" panose="02010600030101010101" pitchFamily="2" charset="-122"/>
              </a:rPr>
              <a:t>JavaScript</a:t>
            </a:r>
            <a:r>
              <a:rPr lang="zh-CN" altLang="en-US" sz="2000">
                <a:latin typeface="宋体" panose="02010600030101010101" pitchFamily="2" charset="-122"/>
              </a:rPr>
              <a:t>、</a:t>
            </a:r>
            <a:r>
              <a:rPr lang="en-US" altLang="zh-CN" sz="2000">
                <a:latin typeface="宋体" panose="02010600030101010101" pitchFamily="2" charset="-122"/>
              </a:rPr>
              <a:t>VBScript</a:t>
            </a:r>
            <a:endParaRPr lang="zh-CN" altLang="en-US" sz="2000">
              <a:latin typeface="宋体" panose="02010600030101010101" pitchFamily="2" charset="-122"/>
            </a:endParaRPr>
          </a:p>
        </p:txBody>
      </p:sp>
      <p:sp>
        <p:nvSpPr>
          <p:cNvPr id="20" name="矩形 19">
            <a:extLst>
              <a:ext uri="{FF2B5EF4-FFF2-40B4-BE49-F238E27FC236}">
                <a16:creationId xmlns:a16="http://schemas.microsoft.com/office/drawing/2014/main" id="{EEAACA2D-7E24-9343-8B0B-6E557E243073}"/>
              </a:ext>
            </a:extLst>
          </p:cNvPr>
          <p:cNvSpPr>
            <a:spLocks noChangeArrowheads="1"/>
          </p:cNvSpPr>
          <p:nvPr/>
        </p:nvSpPr>
        <p:spPr bwMode="auto">
          <a:xfrm>
            <a:off x="5975350" y="4841875"/>
            <a:ext cx="2808288" cy="1323975"/>
          </a:xfrm>
          <a:prstGeom prst="rect">
            <a:avLst/>
          </a:prstGeom>
          <a:gradFill rotWithShape="1">
            <a:gsLst>
              <a:gs pos="0">
                <a:srgbClr val="FF9600"/>
              </a:gs>
              <a:gs pos="20000">
                <a:srgbClr val="FF9400"/>
              </a:gs>
              <a:gs pos="100000">
                <a:srgbClr val="CC6F00"/>
              </a:gs>
            </a:gsLst>
            <a:lin ang="5400000"/>
          </a:gradFill>
          <a:ln w="9525">
            <a:solidFill>
              <a:srgbClr val="EF8F00"/>
            </a:solidFill>
            <a:miter lim="800000"/>
            <a:headEnd/>
            <a:tailEnd/>
          </a:ln>
          <a:effectLst>
            <a:outerShdw blurRad="40000" dist="23000" dir="5400000" rotWithShape="0">
              <a:srgbClr val="808080">
                <a:alpha val="34998"/>
              </a:srgbClr>
            </a:outerShdw>
          </a:effectLst>
        </p:spPr>
        <p:txBody>
          <a:bodyPr>
            <a:spAutoFit/>
          </a:bodyPr>
          <a:lstStyle>
            <a:lvl1pPr>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defRPr/>
            </a:pPr>
            <a:r>
              <a:rPr lang="zh-CN" altLang="en-US" sz="2000">
                <a:latin typeface="宋体" panose="02010600030101010101" pitchFamily="2" charset="-122"/>
              </a:rPr>
              <a:t>多种语言混合编程</a:t>
            </a:r>
            <a:endParaRPr lang="en-US" altLang="zh-CN" sz="2000">
              <a:latin typeface="宋体" panose="02010600030101010101" pitchFamily="2" charset="-122"/>
            </a:endParaRPr>
          </a:p>
          <a:p>
            <a:pPr eaLnBrk="1" hangingPunct="1">
              <a:spcBef>
                <a:spcPct val="0"/>
              </a:spcBef>
              <a:buClrTx/>
              <a:buSzTx/>
              <a:buFontTx/>
              <a:buNone/>
              <a:defRPr/>
            </a:pPr>
            <a:r>
              <a:rPr lang="zh-CN" altLang="en-US" sz="2000">
                <a:latin typeface="宋体" panose="02010600030101010101" pitchFamily="2" charset="-122"/>
              </a:rPr>
              <a:t>微软</a:t>
            </a:r>
            <a:r>
              <a:rPr lang="en-US" altLang="zh-CN" sz="2000">
                <a:latin typeface="宋体" panose="02010600030101010101" pitchFamily="2" charset="-122"/>
              </a:rPr>
              <a:t>.NET</a:t>
            </a:r>
          </a:p>
          <a:p>
            <a:pPr eaLnBrk="1" hangingPunct="1">
              <a:spcBef>
                <a:spcPct val="0"/>
              </a:spcBef>
              <a:buClrTx/>
              <a:buSzTx/>
              <a:buFontTx/>
              <a:buNone/>
              <a:defRPr/>
            </a:pPr>
            <a:r>
              <a:rPr lang="en-US" altLang="zh-CN" sz="2000">
                <a:latin typeface="宋体" panose="02010600030101010101" pitchFamily="2" charset="-122"/>
              </a:rPr>
              <a:t>CLR: Common Language Runtime</a:t>
            </a:r>
            <a:endParaRPr lang="zh-CN" altLang="en-US" sz="2000">
              <a:latin typeface="宋体" panose="02010600030101010101" pitchFamily="2" charset="-122"/>
            </a:endParaRPr>
          </a:p>
        </p:txBody>
      </p:sp>
      <p:sp>
        <p:nvSpPr>
          <p:cNvPr id="21" name="圆角矩形 20">
            <a:extLst>
              <a:ext uri="{FF2B5EF4-FFF2-40B4-BE49-F238E27FC236}">
                <a16:creationId xmlns:a16="http://schemas.microsoft.com/office/drawing/2014/main" id="{A3DC39F8-CADB-8843-96D7-F355DB8A3D59}"/>
              </a:ext>
            </a:extLst>
          </p:cNvPr>
          <p:cNvSpPr>
            <a:spLocks noChangeArrowheads="1"/>
          </p:cNvSpPr>
          <p:nvPr/>
        </p:nvSpPr>
        <p:spPr bwMode="auto">
          <a:xfrm>
            <a:off x="1403350" y="4941888"/>
            <a:ext cx="6697663" cy="1150937"/>
          </a:xfrm>
          <a:prstGeom prst="roundRect">
            <a:avLst>
              <a:gd name="adj" fmla="val 16667"/>
            </a:avLst>
          </a:prstGeom>
          <a:gradFill rotWithShape="1">
            <a:gsLst>
              <a:gs pos="0">
                <a:srgbClr val="FF9600"/>
              </a:gs>
              <a:gs pos="20000">
                <a:srgbClr val="FF9400"/>
              </a:gs>
              <a:gs pos="100000">
                <a:srgbClr val="CC6F00"/>
              </a:gs>
            </a:gsLst>
            <a:lin ang="5400000"/>
          </a:gradFill>
          <a:ln w="9525">
            <a:solidFill>
              <a:srgbClr val="EF8F00"/>
            </a:solidFill>
            <a:round/>
            <a:headEnd/>
            <a:tailEnd/>
          </a:ln>
          <a:effectLst>
            <a:outerShdw blurRad="40000" dist="23000" dir="5400000" rotWithShape="0">
              <a:srgbClr val="808080">
                <a:alpha val="34998"/>
              </a:srgbClr>
            </a:outerShdw>
          </a:effectLst>
        </p:spPr>
        <p:txBody>
          <a:bodyPr anchor="ctr"/>
          <a:lstStyle>
            <a:lvl1pPr>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defRPr/>
            </a:pPr>
            <a:r>
              <a:rPr lang="zh-CN" altLang="en-US" sz="2400">
                <a:latin typeface="楷体" panose="02010609060101010101" pitchFamily="49" charset="-122"/>
                <a:ea typeface="楷体" panose="02010609060101010101" pitchFamily="49" charset="-122"/>
              </a:rPr>
              <a:t>要学习计算机语言，有必要先了解一下这些语言背后提供支持的硬件和软件环境</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8"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wipe(left)">
                                      <p:cBhvr>
                                        <p:cTn id="10" dur="500"/>
                                        <p:tgtEl>
                                          <p:spTgt spid="1026"/>
                                        </p:tgtEl>
                                      </p:cBhvr>
                                    </p:animEffect>
                                  </p:childTnLst>
                                  <p:subTnLst>
                                    <p:set>
                                      <p:cBhvr override="childStyle">
                                        <p:cTn dur="1" fill="hold" display="0" masterRel="nextClick" afterEffect="1"/>
                                        <p:tgtEl>
                                          <p:spTgt spid="1026"/>
                                        </p:tgtEl>
                                        <p:attrNameLst>
                                          <p:attrName>style.visibility</p:attrName>
                                        </p:attrNameLst>
                                      </p:cBhvr>
                                      <p:to>
                                        <p:strVal val="hidden"/>
                                      </p:to>
                                    </p:set>
                                  </p:subTnLst>
                                </p:cTn>
                              </p:par>
                              <p:par>
                                <p:cTn id="11" presetID="22" presetClass="entr" presetSubtype="8" fill="hold" nodeType="withEffect">
                                  <p:stCondLst>
                                    <p:cond delay="0"/>
                                  </p:stCondLst>
                                  <p:childTnLst>
                                    <p:set>
                                      <p:cBhvr>
                                        <p:cTn id="12" dur="1" fill="hold">
                                          <p:stCondLst>
                                            <p:cond delay="0"/>
                                          </p:stCondLst>
                                        </p:cTn>
                                        <p:tgtEl>
                                          <p:spTgt spid="1031"/>
                                        </p:tgtEl>
                                        <p:attrNameLst>
                                          <p:attrName>style.visibility</p:attrName>
                                        </p:attrNameLst>
                                      </p:cBhvr>
                                      <p:to>
                                        <p:strVal val="visible"/>
                                      </p:to>
                                    </p:set>
                                    <p:animEffect transition="in" filter="wipe(left)">
                                      <p:cBhvr>
                                        <p:cTn id="13" dur="500"/>
                                        <p:tgtEl>
                                          <p:spTgt spid="1031"/>
                                        </p:tgtEl>
                                      </p:cBhvr>
                                    </p:animEffect>
                                  </p:childTnLst>
                                  <p:subTnLst>
                                    <p:set>
                                      <p:cBhvr override="childStyle">
                                        <p:cTn dur="1" fill="hold" display="0" masterRel="nextClick" afterEffect="1"/>
                                        <p:tgtEl>
                                          <p:spTgt spid="1031"/>
                                        </p:tgtEl>
                                        <p:attrNameLst>
                                          <p:attrName>style.visibility</p:attrName>
                                        </p:attrNameLst>
                                      </p:cBhvr>
                                      <p:to>
                                        <p:strVal val="hidden"/>
                                      </p:to>
                                    </p:set>
                                  </p:subTnLst>
                                </p:cTn>
                              </p:par>
                              <p:par>
                                <p:cTn id="14" presetID="22" presetClass="entr" presetSubtype="8" fill="hold" nodeType="withEffect">
                                  <p:stCondLst>
                                    <p:cond delay="0"/>
                                  </p:stCondLst>
                                  <p:childTnLst>
                                    <p:set>
                                      <p:cBhvr>
                                        <p:cTn id="15" dur="1" fill="hold">
                                          <p:stCondLst>
                                            <p:cond delay="0"/>
                                          </p:stCondLst>
                                        </p:cTn>
                                        <p:tgtEl>
                                          <p:spTgt spid="1029"/>
                                        </p:tgtEl>
                                        <p:attrNameLst>
                                          <p:attrName>style.visibility</p:attrName>
                                        </p:attrNameLst>
                                      </p:cBhvr>
                                      <p:to>
                                        <p:strVal val="visible"/>
                                      </p:to>
                                    </p:set>
                                    <p:animEffect transition="in" filter="wipe(left)">
                                      <p:cBhvr>
                                        <p:cTn id="16" dur="500"/>
                                        <p:tgtEl>
                                          <p:spTgt spid="1029"/>
                                        </p:tgtEl>
                                      </p:cBhvr>
                                    </p:animEffect>
                                  </p:childTnLst>
                                  <p:subTnLst>
                                    <p:set>
                                      <p:cBhvr override="childStyle">
                                        <p:cTn dur="1" fill="hold" display="0" masterRel="nextClick" afterEffect="1"/>
                                        <p:tgtEl>
                                          <p:spTgt spid="1029"/>
                                        </p:tgtEl>
                                        <p:attrNameLst>
                                          <p:attrName>style.visibility</p:attrName>
                                        </p:attrNameLst>
                                      </p:cBhvr>
                                      <p:to>
                                        <p:strVal val="hidden"/>
                                      </p:to>
                                    </p:set>
                                  </p:sub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500"/>
                                        <p:tgtEl>
                                          <p:spTgt spid="9"/>
                                        </p:tgtEl>
                                      </p:cBhvr>
                                    </p:animEffect>
                                  </p:childTnLst>
                                </p:cTn>
                              </p:par>
                              <p:par>
                                <p:cTn id="22" presetID="22" presetClass="entr" presetSubtype="8" fill="hold" nodeType="withEffect">
                                  <p:stCondLst>
                                    <p:cond delay="0"/>
                                  </p:stCondLst>
                                  <p:childTnLst>
                                    <p:set>
                                      <p:cBhvr>
                                        <p:cTn id="23" dur="1" fill="hold">
                                          <p:stCondLst>
                                            <p:cond delay="0"/>
                                          </p:stCondLst>
                                        </p:cTn>
                                        <p:tgtEl>
                                          <p:spTgt spid="1027"/>
                                        </p:tgtEl>
                                        <p:attrNameLst>
                                          <p:attrName>style.visibility</p:attrName>
                                        </p:attrNameLst>
                                      </p:cBhvr>
                                      <p:to>
                                        <p:strVal val="visible"/>
                                      </p:to>
                                    </p:set>
                                    <p:animEffect transition="in" filter="wipe(left)">
                                      <p:cBhvr>
                                        <p:cTn id="24" dur="500"/>
                                        <p:tgtEl>
                                          <p:spTgt spid="1027"/>
                                        </p:tgtEl>
                                      </p:cBhvr>
                                    </p:animEffect>
                                  </p:childTnLst>
                                  <p:subTnLst>
                                    <p:set>
                                      <p:cBhvr override="childStyle">
                                        <p:cTn dur="1" fill="hold" display="0" masterRel="nextClick" afterEffect="1"/>
                                        <p:tgtEl>
                                          <p:spTgt spid="1027"/>
                                        </p:tgtEl>
                                        <p:attrNameLst>
                                          <p:attrName>style.visibility</p:attrName>
                                        </p:attrNameLst>
                                      </p:cBhvr>
                                      <p:to>
                                        <p:strVal val="hidden"/>
                                      </p:to>
                                    </p:set>
                                  </p:subTnLst>
                                </p:cTn>
                              </p:par>
                              <p:par>
                                <p:cTn id="25" presetID="22" presetClass="entr" presetSubtype="8"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par>
                                <p:cTn id="33" presetID="22" presetClass="entr" presetSubtype="8"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5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down)">
                                      <p:cBhvr>
                                        <p:cTn id="40" dur="500"/>
                                        <p:tgtEl>
                                          <p:spTgt spid="11"/>
                                        </p:tgtEl>
                                      </p:cBhvr>
                                    </p:animEffect>
                                  </p:childTnLst>
                                </p:cTn>
                              </p:par>
                              <p:par>
                                <p:cTn id="41" presetID="22" presetClass="entr" presetSubtype="8"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left)">
                                      <p:cBhvr>
                                        <p:cTn id="43" dur="5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down)">
                                      <p:cBhvr>
                                        <p:cTn id="48" dur="500"/>
                                        <p:tgtEl>
                                          <p:spTgt spid="12"/>
                                        </p:tgtEl>
                                      </p:cBhvr>
                                    </p:animEffect>
                                  </p:childTnLst>
                                </p:cTn>
                              </p:par>
                              <p:par>
                                <p:cTn id="49" presetID="22" presetClass="entr" presetSubtype="8"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left)">
                                      <p:cBhvr>
                                        <p:cTn id="51" dur="5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1" fill="hold" nodeType="click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wipe(up)">
                                      <p:cBhvr>
                                        <p:cTn id="5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矩形 4">
            <a:extLst>
              <a:ext uri="{FF2B5EF4-FFF2-40B4-BE49-F238E27FC236}">
                <a16:creationId xmlns:a16="http://schemas.microsoft.com/office/drawing/2014/main" id="{C5009820-2F72-F033-61CD-151AF18DF0F6}"/>
              </a:ext>
            </a:extLst>
          </p:cNvPr>
          <p:cNvSpPr>
            <a:spLocks noChangeArrowheads="1"/>
          </p:cNvSpPr>
          <p:nvPr/>
        </p:nvSpPr>
        <p:spPr bwMode="auto">
          <a:xfrm>
            <a:off x="463376" y="3400987"/>
            <a:ext cx="8353425" cy="2238375"/>
          </a:xfrm>
          <a:prstGeom prst="rect">
            <a:avLst/>
          </a:prstGeom>
          <a:noFill/>
          <a:ln w="9525">
            <a:solidFill>
              <a:srgbClr val="EF91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buClr>
                <a:schemeClr val="tx2"/>
              </a:buClr>
              <a:buSzTx/>
              <a:buFont typeface="Monotype Sorts" pitchFamily="2" charset="2"/>
              <a:buNone/>
            </a:pPr>
            <a:r>
              <a:rPr lang="zh-CN" altLang="en-US" sz="2400" dirty="0">
                <a:latin typeface="黑体" panose="02010609060101010101" pitchFamily="49" charset="-122"/>
                <a:ea typeface="黑体" panose="02010609060101010101" pitchFamily="49" charset="-122"/>
              </a:rPr>
              <a:t>编程锻炼思维，培养逻辑能力。编程＝思维＋工具。机器是靠逻辑识别语句，逻辑必须严谨缜密，写出的程序没有错误才能被机器执行，得出正确结果。编程世界里从没有“差不多”二字，只有“严谨和准确”。</a:t>
            </a:r>
          </a:p>
        </p:txBody>
      </p:sp>
      <p:sp>
        <p:nvSpPr>
          <p:cNvPr id="20482" name="文本框 5">
            <a:extLst>
              <a:ext uri="{FF2B5EF4-FFF2-40B4-BE49-F238E27FC236}">
                <a16:creationId xmlns:a16="http://schemas.microsoft.com/office/drawing/2014/main" id="{3CB92377-9E07-F234-4733-8703B26C1B0D}"/>
              </a:ext>
            </a:extLst>
          </p:cNvPr>
          <p:cNvSpPr txBox="1">
            <a:spLocks noChangeArrowheads="1"/>
          </p:cNvSpPr>
          <p:nvPr/>
        </p:nvSpPr>
        <p:spPr bwMode="auto">
          <a:xfrm>
            <a:off x="463377" y="1844824"/>
            <a:ext cx="8353425" cy="1141412"/>
          </a:xfrm>
          <a:prstGeom prst="rect">
            <a:avLst/>
          </a:prstGeom>
          <a:noFill/>
          <a:ln w="9525">
            <a:solidFill>
              <a:srgbClr val="EF91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buClr>
                <a:schemeClr val="tx2"/>
              </a:buClr>
              <a:buSzTx/>
              <a:buFontTx/>
              <a:buNone/>
            </a:pPr>
            <a:r>
              <a:rPr lang="zh-CN" altLang="en-US" sz="2400" dirty="0">
                <a:latin typeface="黑体" panose="02010609060101010101" pitchFamily="49" charset="-122"/>
                <a:ea typeface="黑体" panose="02010609060101010101" pitchFamily="49" charset="-122"/>
              </a:rPr>
              <a:t>比尔盖茨</a:t>
            </a:r>
            <a:r>
              <a:rPr lang="en-US" altLang="zh-CN" sz="2400" dirty="0">
                <a:latin typeface="黑体" panose="02010609060101010101" pitchFamily="49" charset="-122"/>
                <a:ea typeface="黑体" panose="02010609060101010101" pitchFamily="49" charset="-122"/>
              </a:rPr>
              <a:t>13</a:t>
            </a:r>
            <a:r>
              <a:rPr lang="zh-CN" altLang="en-US" sz="2400" dirty="0">
                <a:latin typeface="黑体" panose="02010609060101010101" pitchFamily="49" charset="-122"/>
                <a:ea typeface="黑体" panose="02010609060101010101" pitchFamily="49" charset="-122"/>
              </a:rPr>
              <a:t>岁开始编程；马克</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扎克柏格</a:t>
            </a:r>
            <a:r>
              <a:rPr lang="en-US" altLang="zh-CN" sz="2400" dirty="0">
                <a:latin typeface="黑体" panose="02010609060101010101" pitchFamily="49" charset="-122"/>
                <a:ea typeface="黑体" panose="02010609060101010101" pitchFamily="49" charset="-122"/>
              </a:rPr>
              <a:t>10</a:t>
            </a:r>
            <a:r>
              <a:rPr lang="zh-CN" altLang="en-US" sz="2400" dirty="0">
                <a:latin typeface="黑体" panose="02010609060101010101" pitchFamily="49" charset="-122"/>
                <a:ea typeface="黑体" panose="02010609060101010101" pitchFamily="49" charset="-122"/>
              </a:rPr>
              <a:t>岁编程。李彦宏、马化腾、丁磊等都有共同职业🕖。</a:t>
            </a:r>
          </a:p>
        </p:txBody>
      </p:sp>
      <p:sp>
        <p:nvSpPr>
          <p:cNvPr id="2" name="文本框 1">
            <a:extLst>
              <a:ext uri="{FF2B5EF4-FFF2-40B4-BE49-F238E27FC236}">
                <a16:creationId xmlns:a16="http://schemas.microsoft.com/office/drawing/2014/main" id="{CBA9AC25-6994-A618-8678-43F240DDD6A6}"/>
              </a:ext>
            </a:extLst>
          </p:cNvPr>
          <p:cNvSpPr txBox="1"/>
          <p:nvPr/>
        </p:nvSpPr>
        <p:spPr>
          <a:xfrm>
            <a:off x="269527" y="867452"/>
            <a:ext cx="8604945" cy="535531"/>
          </a:xfrm>
          <a:prstGeom prst="rect">
            <a:avLst/>
          </a:prstGeom>
          <a:noFill/>
        </p:spPr>
        <p:txBody>
          <a:bodyPr wrap="square" rtlCol="0">
            <a:spAutoFit/>
          </a:bodyPr>
          <a:lstStyle/>
          <a:p>
            <a:pPr algn="ctr">
              <a:lnSpc>
                <a:spcPct val="90000"/>
              </a:lnSpc>
              <a:defRPr/>
            </a:pPr>
            <a:r>
              <a:rPr lang="zh-CN" altLang="en-US" sz="3200" dirty="0">
                <a:solidFill>
                  <a:schemeClr val="tx2"/>
                </a:solidFill>
                <a:latin typeface="SimHei" panose="02010609060101010101" pitchFamily="49" charset="-122"/>
                <a:ea typeface="SimHei" panose="02010609060101010101" pitchFamily="49" charset="-122"/>
              </a:rPr>
              <a:t>“点菜”高于“点兵</a:t>
            </a:r>
            <a:r>
              <a:rPr lang="en-US" altLang="zh-CN" sz="3200" dirty="0">
                <a:solidFill>
                  <a:schemeClr val="tx2"/>
                </a:solidFill>
                <a:latin typeface="SimHei" panose="02010609060101010101" pitchFamily="49" charset="-122"/>
                <a:ea typeface="SimHei" panose="02010609060101010101" pitchFamily="49" charset="-122"/>
              </a:rPr>
              <a:t>”,</a:t>
            </a:r>
            <a:r>
              <a:rPr lang="zh-CN" altLang="en-US" sz="3200" dirty="0">
                <a:solidFill>
                  <a:schemeClr val="tx2"/>
                </a:solidFill>
                <a:latin typeface="SimHei" panose="02010609060101010101" pitchFamily="49" charset="-122"/>
                <a:ea typeface="SimHei" panose="02010609060101010101" pitchFamily="49" charset="-122"/>
              </a:rPr>
              <a:t>“编程”胜于“修炼”</a:t>
            </a:r>
          </a:p>
        </p:txBody>
      </p:sp>
    </p:spTree>
    <p:extLst>
      <p:ext uri="{BB962C8B-B14F-4D97-AF65-F5344CB8AC3E}">
        <p14:creationId xmlns:p14="http://schemas.microsoft.com/office/powerpoint/2010/main" val="1576210706"/>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图片 1">
            <a:extLst>
              <a:ext uri="{FF2B5EF4-FFF2-40B4-BE49-F238E27FC236}">
                <a16:creationId xmlns:a16="http://schemas.microsoft.com/office/drawing/2014/main" id="{1D8A4C51-2573-4A09-CFF1-D4B1D7DAA4B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052513"/>
            <a:ext cx="4292600" cy="5256212"/>
          </a:xfrm>
          <a:prstGeom prst="rect">
            <a:avLst/>
          </a:prstGeom>
          <a:noFill/>
          <a:ln w="9525">
            <a:solidFill>
              <a:srgbClr val="EF9100"/>
            </a:solidFill>
            <a:miter lim="800000"/>
            <a:headEnd/>
            <a:tailEnd/>
          </a:ln>
          <a:extLst>
            <a:ext uri="{909E8E84-426E-40DD-AFC4-6F175D3DCCD1}">
              <a14:hiddenFill xmlns:a14="http://schemas.microsoft.com/office/drawing/2010/main">
                <a:solidFill>
                  <a:srgbClr val="FFFFFF"/>
                </a:solidFill>
              </a14:hiddenFill>
            </a:ext>
          </a:extLst>
        </p:spPr>
      </p:pic>
      <p:pic>
        <p:nvPicPr>
          <p:cNvPr id="40962" name="图片 2">
            <a:extLst>
              <a:ext uri="{FF2B5EF4-FFF2-40B4-BE49-F238E27FC236}">
                <a16:creationId xmlns:a16="http://schemas.microsoft.com/office/drawing/2014/main" id="{AC7F8EC6-1929-514B-A427-41F5875878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43438" y="1052513"/>
            <a:ext cx="4252912" cy="5229225"/>
          </a:xfrm>
          <a:prstGeom prst="rect">
            <a:avLst/>
          </a:prstGeom>
          <a:noFill/>
          <a:ln w="9525">
            <a:solidFill>
              <a:srgbClr val="EF9100"/>
            </a:solidFill>
            <a:miter lim="800000"/>
            <a:headEnd/>
            <a:tailEnd/>
          </a:ln>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D2DF64FC-4148-EE41-B453-65AB7B991BE4}"/>
              </a:ext>
            </a:extLst>
          </p:cNvPr>
          <p:cNvSpPr/>
          <p:nvPr/>
        </p:nvSpPr>
        <p:spPr>
          <a:xfrm>
            <a:off x="2491650" y="260350"/>
            <a:ext cx="3892412" cy="584775"/>
          </a:xfrm>
          <a:prstGeom prst="rect">
            <a:avLst/>
          </a:prstGeom>
        </p:spPr>
        <p:txBody>
          <a:bodyPr wrap="none">
            <a:spAutoFit/>
          </a:bodyPr>
          <a:lstStyle>
            <a:lvl1pPr>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
                <a:schemeClr val="tx2"/>
              </a:buClr>
              <a:buSzTx/>
              <a:buFontTx/>
              <a:buNone/>
              <a:defRPr/>
            </a:pPr>
            <a:r>
              <a:rPr lang="zh-CN" altLang="en-US" dirty="0">
                <a:solidFill>
                  <a:schemeClr val="tx2"/>
                </a:solidFill>
                <a:latin typeface="SimHei" panose="02010609060101010101" pitchFamily="49" charset="-122"/>
                <a:ea typeface="SimHei" panose="02010609060101010101" pitchFamily="49" charset="-122"/>
              </a:rPr>
              <a:t>计算机语言的排行榜</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10668BF3-9C4F-8B9D-CEF1-6CA1DBA3F26C}"/>
              </a:ext>
            </a:extLst>
          </p:cNvPr>
          <p:cNvSpPr>
            <a:spLocks noGrp="1" noChangeArrowheads="1"/>
          </p:cNvSpPr>
          <p:nvPr>
            <p:ph type="title"/>
          </p:nvPr>
        </p:nvSpPr>
        <p:spPr/>
        <p:txBody>
          <a:bodyPr/>
          <a:lstStyle/>
          <a:p>
            <a:r>
              <a:rPr lang="en-US" altLang="zh-CN" sz="3200" b="1" kern="1200" dirty="0">
                <a:latin typeface="SimHei" panose="02010609060101010101" pitchFamily="49" charset="-122"/>
                <a:ea typeface="SimHei" panose="02010609060101010101" pitchFamily="49" charset="-122"/>
                <a:cs typeface="+mn-cs"/>
              </a:rPr>
              <a:t>1.2  </a:t>
            </a:r>
            <a:r>
              <a:rPr lang="zh-CN" altLang="en-US" sz="3200" b="1" kern="1200" dirty="0">
                <a:latin typeface="SimHei" panose="02010609060101010101" pitchFamily="49" charset="-122"/>
                <a:ea typeface="SimHei" panose="02010609060101010101" pitchFamily="49" charset="-122"/>
                <a:cs typeface="+mn-cs"/>
              </a:rPr>
              <a:t>程序设计基础</a:t>
            </a:r>
            <a:r>
              <a:rPr lang="en-US" altLang="zh-CN" sz="3200" b="1" kern="1200" dirty="0">
                <a:latin typeface="SimHei" panose="02010609060101010101" pitchFamily="49" charset="-122"/>
                <a:ea typeface="SimHei" panose="02010609060101010101" pitchFamily="49" charset="-122"/>
                <a:cs typeface="+mn-cs"/>
              </a:rPr>
              <a:t>--</a:t>
            </a:r>
            <a:r>
              <a:rPr lang="zh-CN" altLang="en-US" sz="3200" b="1" kern="1200" dirty="0">
                <a:latin typeface="SimHei" panose="02010609060101010101" pitchFamily="49" charset="-122"/>
                <a:ea typeface="SimHei" panose="02010609060101010101" pitchFamily="49" charset="-122"/>
                <a:cs typeface="+mn-cs"/>
              </a:rPr>
              <a:t>算法</a:t>
            </a:r>
          </a:p>
        </p:txBody>
      </p:sp>
      <p:sp>
        <p:nvSpPr>
          <p:cNvPr id="41986" name="Rectangle 3">
            <a:extLst>
              <a:ext uri="{FF2B5EF4-FFF2-40B4-BE49-F238E27FC236}">
                <a16:creationId xmlns:a16="http://schemas.microsoft.com/office/drawing/2014/main" id="{0422B88D-EF99-AB74-FF15-65A19F0C15E0}"/>
              </a:ext>
            </a:extLst>
          </p:cNvPr>
          <p:cNvSpPr>
            <a:spLocks noGrp="1" noChangeArrowheads="1"/>
          </p:cNvSpPr>
          <p:nvPr>
            <p:ph type="body" idx="1"/>
          </p:nvPr>
        </p:nvSpPr>
        <p:spPr>
          <a:xfrm>
            <a:off x="685800" y="1733550"/>
            <a:ext cx="8281986" cy="4362450"/>
          </a:xfrm>
        </p:spPr>
        <p:txBody>
          <a:bodyPr/>
          <a:lstStyle/>
          <a:p>
            <a:pPr lvl="2" algn="just"/>
            <a:endParaRPr lang="en-US" altLang="zh-CN" sz="1800" dirty="0"/>
          </a:p>
          <a:p>
            <a:pPr lvl="2" algn="just"/>
            <a:endParaRPr lang="en-US" altLang="zh-CN" sz="1800" dirty="0"/>
          </a:p>
        </p:txBody>
      </p:sp>
      <p:sp>
        <p:nvSpPr>
          <p:cNvPr id="41987" name="Rectangle 4">
            <a:extLst>
              <a:ext uri="{FF2B5EF4-FFF2-40B4-BE49-F238E27FC236}">
                <a16:creationId xmlns:a16="http://schemas.microsoft.com/office/drawing/2014/main" id="{9887C722-3F68-9E2A-49E2-E7FE434A7450}"/>
              </a:ext>
            </a:extLst>
          </p:cNvPr>
          <p:cNvSpPr>
            <a:spLocks noChangeArrowheads="1"/>
          </p:cNvSpPr>
          <p:nvPr/>
        </p:nvSpPr>
        <p:spPr bwMode="auto">
          <a:xfrm>
            <a:off x="611188" y="1733550"/>
            <a:ext cx="8281987" cy="39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buClr>
                <a:schemeClr val="tx2"/>
              </a:buClr>
              <a:buFont typeface="Wingdings" pitchFamily="2" charset="2"/>
              <a:buChar char="Ø"/>
            </a:pPr>
            <a:r>
              <a:rPr kumimoji="0" lang="zh-CN" altLang="en-US" sz="2800" b="0" dirty="0">
                <a:latin typeface="SimHei" panose="02010609060101010101" pitchFamily="49" charset="-122"/>
                <a:ea typeface="SimHei" panose="02010609060101010101" pitchFamily="49" charset="-122"/>
              </a:rPr>
              <a:t>算法：为解决一个问题而采取的方法和</a:t>
            </a:r>
            <a:r>
              <a:rPr kumimoji="0" lang="zh-CN" altLang="en-US" sz="2800" b="0" dirty="0">
                <a:solidFill>
                  <a:schemeClr val="tx2"/>
                </a:solidFill>
                <a:latin typeface="SimHei" panose="02010609060101010101" pitchFamily="49" charset="-122"/>
                <a:ea typeface="SimHei" panose="02010609060101010101" pitchFamily="49" charset="-122"/>
              </a:rPr>
              <a:t>操作步骤</a:t>
            </a:r>
          </a:p>
          <a:p>
            <a:pPr algn="just" eaLnBrk="1" hangingPunct="1">
              <a:buClr>
                <a:schemeClr val="tx2"/>
              </a:buClr>
              <a:buFont typeface="Wingdings" pitchFamily="2" charset="2"/>
              <a:buChar char="Ø"/>
            </a:pPr>
            <a:r>
              <a:rPr kumimoji="0" lang="zh-CN" altLang="en-US" sz="2800" b="0" dirty="0">
                <a:latin typeface="SimHei" panose="02010609060101010101" pitchFamily="49" charset="-122"/>
                <a:ea typeface="SimHei" panose="02010609060101010101" pitchFamily="49" charset="-122"/>
              </a:rPr>
              <a:t>计算机算法可分为两大类：</a:t>
            </a:r>
          </a:p>
          <a:p>
            <a:pPr lvl="1" algn="just" eaLnBrk="1" hangingPunct="1">
              <a:buClr>
                <a:schemeClr val="accent1"/>
              </a:buClr>
              <a:buSzPct val="75000"/>
              <a:buFont typeface="Wingdings" pitchFamily="2" charset="2"/>
              <a:buChar char="ü"/>
            </a:pPr>
            <a:r>
              <a:rPr kumimoji="0" lang="zh-CN" altLang="en-US" b="0" dirty="0">
                <a:latin typeface="SimHei" panose="02010609060101010101" pitchFamily="49" charset="-122"/>
                <a:ea typeface="SimHei" panose="02010609060101010101" pitchFamily="49" charset="-122"/>
              </a:rPr>
              <a:t> 数值运算算法；</a:t>
            </a:r>
          </a:p>
          <a:p>
            <a:pPr lvl="1" algn="just" eaLnBrk="1" hangingPunct="1">
              <a:buClr>
                <a:schemeClr val="accent1"/>
              </a:buClr>
              <a:buSzPct val="75000"/>
              <a:buFont typeface="Wingdings" pitchFamily="2" charset="2"/>
              <a:buChar char="ü"/>
            </a:pPr>
            <a:r>
              <a:rPr kumimoji="0" lang="zh-CN" altLang="en-US" b="0" dirty="0">
                <a:latin typeface="SimHei" panose="02010609060101010101" pitchFamily="49" charset="-122"/>
                <a:ea typeface="SimHei" panose="02010609060101010101" pitchFamily="49" charset="-122"/>
              </a:rPr>
              <a:t> 非数值运算算法。</a:t>
            </a:r>
          </a:p>
          <a:p>
            <a:pPr algn="just" eaLnBrk="1" hangingPunct="1">
              <a:buClr>
                <a:schemeClr val="tx2"/>
              </a:buClr>
              <a:buFont typeface="Wingdings" pitchFamily="2" charset="2"/>
              <a:buChar char="Ø"/>
            </a:pPr>
            <a:r>
              <a:rPr kumimoji="0" lang="zh-CN" altLang="en-US" sz="2800" b="0" dirty="0">
                <a:latin typeface="SimHei" panose="02010609060101010101" pitchFamily="49" charset="-122"/>
                <a:ea typeface="SimHei" panose="02010609060101010101" pitchFamily="49" charset="-122"/>
              </a:rPr>
              <a:t>数值运算算法：有现成的数学模型，如：求解方程的根，求一个函数的定积分等；</a:t>
            </a:r>
          </a:p>
          <a:p>
            <a:pPr algn="just" eaLnBrk="1" hangingPunct="1">
              <a:buClr>
                <a:schemeClr val="tx2"/>
              </a:buClr>
              <a:buFont typeface="Wingdings" pitchFamily="2" charset="2"/>
              <a:buChar char="Ø"/>
            </a:pPr>
            <a:r>
              <a:rPr kumimoji="0" lang="zh-CN" altLang="en-US" sz="2800" b="0" dirty="0">
                <a:latin typeface="SimHei" panose="02010609060101010101" pitchFamily="49" charset="-122"/>
                <a:ea typeface="SimHei" panose="02010609060101010101" pitchFamily="49" charset="-122"/>
              </a:rPr>
              <a:t>非数值运算算法：没有固定的模式，如：人事管理，学生成绩管理，</a:t>
            </a:r>
            <a:r>
              <a:rPr lang="zh-CN" altLang="en-US" sz="2800" b="0" dirty="0">
                <a:latin typeface="SimHei" panose="02010609060101010101" pitchFamily="49" charset="-122"/>
                <a:ea typeface="SimHei" panose="02010609060101010101" pitchFamily="49" charset="-122"/>
              </a:rPr>
              <a:t>香辣虾制作</a:t>
            </a:r>
            <a:r>
              <a:rPr kumimoji="0" lang="zh-CN" altLang="en-US" sz="2800" b="0" dirty="0">
                <a:latin typeface="SimHei" panose="02010609060101010101" pitchFamily="49" charset="-122"/>
                <a:ea typeface="SimHei" panose="02010609060101010101" pitchFamily="49" charset="-122"/>
              </a:rPr>
              <a:t>等。</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4B38CB75-0713-AE90-F7AB-5CC0AB922A9D}"/>
              </a:ext>
            </a:extLst>
          </p:cNvPr>
          <p:cNvSpPr>
            <a:spLocks noGrp="1" noChangeArrowheads="1"/>
          </p:cNvSpPr>
          <p:nvPr>
            <p:ph type="title" idx="4294967295"/>
          </p:nvPr>
        </p:nvSpPr>
        <p:spPr>
          <a:xfrm>
            <a:off x="1035843" y="249237"/>
            <a:ext cx="7072313" cy="838200"/>
          </a:xfrm>
        </p:spPr>
        <p:txBody>
          <a:bodyPr/>
          <a:lstStyle/>
          <a:p>
            <a:r>
              <a:rPr lang="en-US" altLang="zh-CN" sz="3200" b="1" kern="1200" dirty="0">
                <a:latin typeface="SimHei" panose="02010609060101010101" pitchFamily="49" charset="-122"/>
                <a:ea typeface="SimHei" panose="02010609060101010101" pitchFamily="49" charset="-122"/>
                <a:cs typeface="+mn-cs"/>
              </a:rPr>
              <a:t>1.2  </a:t>
            </a:r>
            <a:r>
              <a:rPr lang="zh-CN" altLang="en-US" sz="3200" b="1" kern="1200" dirty="0">
                <a:latin typeface="SimHei" panose="02010609060101010101" pitchFamily="49" charset="-122"/>
                <a:ea typeface="SimHei" panose="02010609060101010101" pitchFamily="49" charset="-122"/>
                <a:cs typeface="+mn-cs"/>
              </a:rPr>
              <a:t>程序设计基础</a:t>
            </a:r>
            <a:r>
              <a:rPr lang="en-US" altLang="zh-CN" sz="3200" b="1" kern="1200" dirty="0">
                <a:latin typeface="SimHei" panose="02010609060101010101" pitchFamily="49" charset="-122"/>
                <a:ea typeface="SimHei" panose="02010609060101010101" pitchFamily="49" charset="-122"/>
                <a:cs typeface="+mn-cs"/>
              </a:rPr>
              <a:t>--</a:t>
            </a:r>
            <a:r>
              <a:rPr lang="zh-CN" altLang="en-US" sz="3200" b="1" kern="1200" dirty="0">
                <a:latin typeface="SimHei" panose="02010609060101010101" pitchFamily="49" charset="-122"/>
                <a:ea typeface="SimHei" panose="02010609060101010101" pitchFamily="49" charset="-122"/>
                <a:cs typeface="+mn-cs"/>
              </a:rPr>
              <a:t>算法</a:t>
            </a:r>
          </a:p>
        </p:txBody>
      </p:sp>
      <p:sp>
        <p:nvSpPr>
          <p:cNvPr id="44035" name="Rectangle 4">
            <a:extLst>
              <a:ext uri="{FF2B5EF4-FFF2-40B4-BE49-F238E27FC236}">
                <a16:creationId xmlns:a16="http://schemas.microsoft.com/office/drawing/2014/main" id="{E0751B22-306A-F07C-F73C-72DFFA88CA21}"/>
              </a:ext>
            </a:extLst>
          </p:cNvPr>
          <p:cNvSpPr>
            <a:spLocks noChangeArrowheads="1"/>
          </p:cNvSpPr>
          <p:nvPr/>
        </p:nvSpPr>
        <p:spPr bwMode="auto">
          <a:xfrm>
            <a:off x="287336" y="1268760"/>
            <a:ext cx="8569325" cy="456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buClr>
                <a:schemeClr val="tx2"/>
              </a:buClr>
              <a:buFont typeface="Wingdings" pitchFamily="2" charset="2"/>
              <a:buChar char="Ø"/>
            </a:pPr>
            <a:r>
              <a:rPr kumimoji="0" lang="zh-CN" altLang="en-US" sz="2800" b="0" dirty="0">
                <a:latin typeface="SimHei" panose="02010609060101010101" pitchFamily="49" charset="-122"/>
                <a:ea typeface="SimHei" panose="02010609060101010101" pitchFamily="49" charset="-122"/>
              </a:rPr>
              <a:t>数值运算算法举例</a:t>
            </a:r>
            <a:endParaRPr kumimoji="0" lang="zh-CN" altLang="en-US" sz="2400" b="0" dirty="0">
              <a:latin typeface="SimHei" panose="02010609060101010101" pitchFamily="49" charset="-122"/>
              <a:ea typeface="SimHei" panose="02010609060101010101" pitchFamily="49" charset="-122"/>
            </a:endParaRPr>
          </a:p>
          <a:p>
            <a:pPr algn="just" eaLnBrk="1" hangingPunct="1">
              <a:buClr>
                <a:schemeClr val="tx2"/>
              </a:buClr>
              <a:buFont typeface="Wingdings" pitchFamily="2" charset="2"/>
              <a:buNone/>
            </a:pPr>
            <a:r>
              <a:rPr kumimoji="0" lang="zh-CN" altLang="en-US" sz="2400" b="0" dirty="0">
                <a:latin typeface="SimHei" panose="02010609060101010101" pitchFamily="49" charset="-122"/>
                <a:ea typeface="SimHei" panose="02010609060101010101" pitchFamily="49" charset="-122"/>
              </a:rPr>
              <a:t>   例：求解两个正整数</a:t>
            </a:r>
            <a:r>
              <a:rPr kumimoji="0" lang="en-US" altLang="zh-CN" sz="2400" b="0" dirty="0">
                <a:latin typeface="SimHei" panose="02010609060101010101" pitchFamily="49" charset="-122"/>
                <a:ea typeface="SimHei" panose="02010609060101010101" pitchFamily="49" charset="-122"/>
              </a:rPr>
              <a:t>p</a:t>
            </a:r>
            <a:r>
              <a:rPr kumimoji="0" lang="zh-CN" altLang="en-US" sz="2400" b="0" dirty="0">
                <a:latin typeface="SimHei" panose="02010609060101010101" pitchFamily="49" charset="-122"/>
                <a:ea typeface="SimHei" panose="02010609060101010101" pitchFamily="49" charset="-122"/>
              </a:rPr>
              <a:t>和</a:t>
            </a:r>
            <a:r>
              <a:rPr kumimoji="0" lang="en-US" altLang="zh-CN" sz="2400" b="0" dirty="0">
                <a:latin typeface="SimHei" panose="02010609060101010101" pitchFamily="49" charset="-122"/>
                <a:ea typeface="SimHei" panose="02010609060101010101" pitchFamily="49" charset="-122"/>
              </a:rPr>
              <a:t>q</a:t>
            </a:r>
            <a:r>
              <a:rPr kumimoji="0" lang="zh-CN" altLang="en-US" sz="2400" b="0" dirty="0">
                <a:latin typeface="SimHei" panose="02010609060101010101" pitchFamily="49" charset="-122"/>
                <a:ea typeface="SimHei" panose="02010609060101010101" pitchFamily="49" charset="-122"/>
              </a:rPr>
              <a:t>的最大公约数</a:t>
            </a:r>
            <a:r>
              <a:rPr kumimoji="0" lang="en-US" altLang="zh-CN" sz="2400" b="0" dirty="0">
                <a:latin typeface="SimHei" panose="02010609060101010101" pitchFamily="49" charset="-122"/>
                <a:ea typeface="SimHei" panose="02010609060101010101" pitchFamily="49" charset="-122"/>
              </a:rPr>
              <a:t>g</a:t>
            </a:r>
            <a:r>
              <a:rPr kumimoji="0" lang="zh-CN" altLang="en-US" sz="2400" b="0" dirty="0">
                <a:latin typeface="SimHei" panose="02010609060101010101" pitchFamily="49" charset="-122"/>
                <a:ea typeface="SimHei" panose="02010609060101010101" pitchFamily="49" charset="-122"/>
              </a:rPr>
              <a:t>的欧几里德算法</a:t>
            </a:r>
          </a:p>
          <a:p>
            <a:pPr algn="just" eaLnBrk="1" hangingPunct="1">
              <a:buClr>
                <a:schemeClr val="tx2"/>
              </a:buClr>
              <a:buFont typeface="Wingdings" pitchFamily="2" charset="2"/>
              <a:buNone/>
            </a:pPr>
            <a:r>
              <a:rPr kumimoji="0" lang="zh-CN" altLang="en-US" sz="2400" b="0" dirty="0">
                <a:latin typeface="SimHei" panose="02010609060101010101" pitchFamily="49" charset="-122"/>
                <a:ea typeface="SimHei" panose="02010609060101010101" pitchFamily="49" charset="-122"/>
              </a:rPr>
              <a:t>    步骤</a:t>
            </a:r>
            <a:r>
              <a:rPr kumimoji="0" lang="en-US" altLang="zh-CN" sz="2400" b="0" dirty="0">
                <a:latin typeface="SimHei" panose="02010609060101010101" pitchFamily="49" charset="-122"/>
                <a:ea typeface="SimHei" panose="02010609060101010101" pitchFamily="49" charset="-122"/>
              </a:rPr>
              <a:t>1</a:t>
            </a:r>
            <a:r>
              <a:rPr kumimoji="0" lang="zh-CN" altLang="en-US" sz="2400" b="0" dirty="0">
                <a:latin typeface="SimHei" panose="02010609060101010101" pitchFamily="49" charset="-122"/>
                <a:ea typeface="SimHei" panose="02010609060101010101" pitchFamily="49" charset="-122"/>
              </a:rPr>
              <a:t>：如果</a:t>
            </a:r>
            <a:r>
              <a:rPr kumimoji="0" lang="en-US" altLang="zh-CN" sz="2400" b="0" dirty="0">
                <a:latin typeface="SimHei" panose="02010609060101010101" pitchFamily="49" charset="-122"/>
                <a:ea typeface="SimHei" panose="02010609060101010101" pitchFamily="49" charset="-122"/>
              </a:rPr>
              <a:t>p&lt;q</a:t>
            </a:r>
            <a:r>
              <a:rPr kumimoji="0" lang="zh-CN" altLang="en-US" sz="2400" b="0" dirty="0">
                <a:latin typeface="SimHei" panose="02010609060101010101" pitchFamily="49" charset="-122"/>
                <a:ea typeface="SimHei" panose="02010609060101010101" pitchFamily="49" charset="-122"/>
              </a:rPr>
              <a:t>，则交换</a:t>
            </a:r>
            <a:r>
              <a:rPr kumimoji="0" lang="en-US" altLang="zh-CN" sz="2400" b="0" dirty="0">
                <a:latin typeface="SimHei" panose="02010609060101010101" pitchFamily="49" charset="-122"/>
                <a:ea typeface="SimHei" panose="02010609060101010101" pitchFamily="49" charset="-122"/>
              </a:rPr>
              <a:t>p</a:t>
            </a:r>
            <a:r>
              <a:rPr kumimoji="0" lang="zh-CN" altLang="en-US" sz="2400" b="0" dirty="0">
                <a:latin typeface="SimHei" panose="02010609060101010101" pitchFamily="49" charset="-122"/>
                <a:ea typeface="SimHei" panose="02010609060101010101" pitchFamily="49" charset="-122"/>
              </a:rPr>
              <a:t>和</a:t>
            </a:r>
            <a:r>
              <a:rPr kumimoji="0" lang="en-US" altLang="zh-CN" sz="2400" b="0" dirty="0">
                <a:latin typeface="SimHei" panose="02010609060101010101" pitchFamily="49" charset="-122"/>
                <a:ea typeface="SimHei" panose="02010609060101010101" pitchFamily="49" charset="-122"/>
              </a:rPr>
              <a:t>q</a:t>
            </a:r>
            <a:r>
              <a:rPr kumimoji="0" lang="zh-CN" altLang="en-US" sz="2400" b="0" dirty="0">
                <a:latin typeface="SimHei" panose="02010609060101010101" pitchFamily="49" charset="-122"/>
                <a:ea typeface="SimHei" panose="02010609060101010101" pitchFamily="49" charset="-122"/>
              </a:rPr>
              <a:t>。</a:t>
            </a:r>
          </a:p>
          <a:p>
            <a:pPr algn="just" eaLnBrk="1" hangingPunct="1">
              <a:buClr>
                <a:schemeClr val="tx2"/>
              </a:buClr>
              <a:buFont typeface="Wingdings" pitchFamily="2" charset="2"/>
              <a:buNone/>
            </a:pPr>
            <a:r>
              <a:rPr kumimoji="0" lang="zh-CN" altLang="en-US" sz="2400" b="0" dirty="0">
                <a:latin typeface="SimHei" panose="02010609060101010101" pitchFamily="49" charset="-122"/>
                <a:ea typeface="SimHei" panose="02010609060101010101" pitchFamily="49" charset="-122"/>
              </a:rPr>
              <a:t>    步骤</a:t>
            </a:r>
            <a:r>
              <a:rPr kumimoji="0" lang="en-US" altLang="zh-CN" sz="2400" b="0" dirty="0">
                <a:latin typeface="SimHei" panose="02010609060101010101" pitchFamily="49" charset="-122"/>
                <a:ea typeface="SimHei" panose="02010609060101010101" pitchFamily="49" charset="-122"/>
              </a:rPr>
              <a:t>2</a:t>
            </a:r>
            <a:r>
              <a:rPr kumimoji="0" lang="zh-CN" altLang="en-US" sz="2400" b="0" dirty="0">
                <a:latin typeface="SimHei" panose="02010609060101010101" pitchFamily="49" charset="-122"/>
                <a:ea typeface="SimHei" panose="02010609060101010101" pitchFamily="49" charset="-122"/>
              </a:rPr>
              <a:t>：令</a:t>
            </a:r>
            <a:r>
              <a:rPr kumimoji="0" lang="en-US" altLang="zh-CN" sz="2400" b="0" dirty="0">
                <a:latin typeface="SimHei" panose="02010609060101010101" pitchFamily="49" charset="-122"/>
                <a:ea typeface="SimHei" panose="02010609060101010101" pitchFamily="49" charset="-122"/>
              </a:rPr>
              <a:t>r</a:t>
            </a:r>
            <a:r>
              <a:rPr kumimoji="0" lang="zh-CN" altLang="en-US" sz="2400" b="0" dirty="0">
                <a:latin typeface="SimHei" panose="02010609060101010101" pitchFamily="49" charset="-122"/>
                <a:ea typeface="SimHei" panose="02010609060101010101" pitchFamily="49" charset="-122"/>
              </a:rPr>
              <a:t>是</a:t>
            </a:r>
            <a:r>
              <a:rPr kumimoji="0" lang="en-US" altLang="zh-CN" sz="2400" b="0" dirty="0">
                <a:latin typeface="SimHei" panose="02010609060101010101" pitchFamily="49" charset="-122"/>
                <a:ea typeface="SimHei" panose="02010609060101010101" pitchFamily="49" charset="-122"/>
              </a:rPr>
              <a:t>p/q</a:t>
            </a:r>
            <a:r>
              <a:rPr kumimoji="0" lang="zh-CN" altLang="en-US" sz="2400" b="0" dirty="0">
                <a:latin typeface="SimHei" panose="02010609060101010101" pitchFamily="49" charset="-122"/>
                <a:ea typeface="SimHei" panose="02010609060101010101" pitchFamily="49" charset="-122"/>
              </a:rPr>
              <a:t>的余数。</a:t>
            </a:r>
          </a:p>
          <a:p>
            <a:pPr algn="just" eaLnBrk="1" hangingPunct="1">
              <a:buClr>
                <a:schemeClr val="tx2"/>
              </a:buClr>
              <a:buFont typeface="Wingdings" pitchFamily="2" charset="2"/>
              <a:buNone/>
            </a:pPr>
            <a:r>
              <a:rPr kumimoji="0" lang="zh-CN" altLang="en-US" sz="2400" b="0" dirty="0">
                <a:latin typeface="SimHei" panose="02010609060101010101" pitchFamily="49" charset="-122"/>
                <a:ea typeface="SimHei" panose="02010609060101010101" pitchFamily="49" charset="-122"/>
              </a:rPr>
              <a:t>    步骤</a:t>
            </a:r>
            <a:r>
              <a:rPr kumimoji="0" lang="en-US" altLang="zh-CN" sz="2400" b="0" dirty="0">
                <a:latin typeface="SimHei" panose="02010609060101010101" pitchFamily="49" charset="-122"/>
                <a:ea typeface="SimHei" panose="02010609060101010101" pitchFamily="49" charset="-122"/>
              </a:rPr>
              <a:t>3</a:t>
            </a:r>
            <a:r>
              <a:rPr kumimoji="0" lang="zh-CN" altLang="en-US" sz="2400" b="0" dirty="0">
                <a:latin typeface="SimHei" panose="02010609060101010101" pitchFamily="49" charset="-122"/>
                <a:ea typeface="SimHei" panose="02010609060101010101" pitchFamily="49" charset="-122"/>
              </a:rPr>
              <a:t>：如果</a:t>
            </a:r>
            <a:r>
              <a:rPr kumimoji="0" lang="en-US" altLang="zh-CN" sz="2400" b="0" dirty="0">
                <a:latin typeface="SimHei" panose="02010609060101010101" pitchFamily="49" charset="-122"/>
                <a:ea typeface="SimHei" panose="02010609060101010101" pitchFamily="49" charset="-122"/>
              </a:rPr>
              <a:t>r</a:t>
            </a:r>
            <a:r>
              <a:rPr kumimoji="0" lang="zh-CN" altLang="en-US" sz="2400" b="0" dirty="0">
                <a:latin typeface="SimHei" panose="02010609060101010101" pitchFamily="49" charset="-122"/>
                <a:ea typeface="SimHei" panose="02010609060101010101" pitchFamily="49" charset="-122"/>
              </a:rPr>
              <a:t>＝</a:t>
            </a:r>
            <a:r>
              <a:rPr kumimoji="0" lang="en-US" altLang="zh-CN" sz="2400" b="0" dirty="0">
                <a:latin typeface="SimHei" panose="02010609060101010101" pitchFamily="49" charset="-122"/>
                <a:ea typeface="SimHei" panose="02010609060101010101" pitchFamily="49" charset="-122"/>
              </a:rPr>
              <a:t>0</a:t>
            </a:r>
            <a:r>
              <a:rPr kumimoji="0" lang="zh-CN" altLang="en-US" sz="2400" b="0" dirty="0">
                <a:latin typeface="SimHei" panose="02010609060101010101" pitchFamily="49" charset="-122"/>
                <a:ea typeface="SimHei" panose="02010609060101010101" pitchFamily="49" charset="-122"/>
              </a:rPr>
              <a:t>，则令</a:t>
            </a:r>
            <a:r>
              <a:rPr kumimoji="0" lang="en-US" altLang="zh-CN" sz="2400" b="0" dirty="0">
                <a:latin typeface="SimHei" panose="02010609060101010101" pitchFamily="49" charset="-122"/>
                <a:ea typeface="SimHei" panose="02010609060101010101" pitchFamily="49" charset="-122"/>
              </a:rPr>
              <a:t>g</a:t>
            </a:r>
            <a:r>
              <a:rPr kumimoji="0" lang="zh-CN" altLang="en-US" sz="2400" b="0" dirty="0">
                <a:latin typeface="SimHei" panose="02010609060101010101" pitchFamily="49" charset="-122"/>
                <a:ea typeface="SimHei" panose="02010609060101010101" pitchFamily="49" charset="-122"/>
              </a:rPr>
              <a:t>＝</a:t>
            </a:r>
            <a:r>
              <a:rPr kumimoji="0" lang="en-US" altLang="zh-CN" sz="2400" b="0" dirty="0">
                <a:latin typeface="SimHei" panose="02010609060101010101" pitchFamily="49" charset="-122"/>
                <a:ea typeface="SimHei" panose="02010609060101010101" pitchFamily="49" charset="-122"/>
              </a:rPr>
              <a:t>q</a:t>
            </a:r>
            <a:r>
              <a:rPr kumimoji="0" lang="zh-CN" altLang="en-US" sz="2400" b="0" dirty="0">
                <a:latin typeface="SimHei" panose="02010609060101010101" pitchFamily="49" charset="-122"/>
                <a:ea typeface="SimHei" panose="02010609060101010101" pitchFamily="49" charset="-122"/>
              </a:rPr>
              <a:t>，结束算法，</a:t>
            </a:r>
            <a:r>
              <a:rPr kumimoji="0" lang="en-US" altLang="zh-CN" sz="2400" b="0" dirty="0">
                <a:latin typeface="SimHei" panose="02010609060101010101" pitchFamily="49" charset="-122"/>
                <a:ea typeface="SimHei" panose="02010609060101010101" pitchFamily="49" charset="-122"/>
              </a:rPr>
              <a:t>g</a:t>
            </a:r>
            <a:r>
              <a:rPr kumimoji="0" lang="zh-CN" altLang="en-US" sz="2400" b="0" dirty="0">
                <a:latin typeface="SimHei" panose="02010609060101010101" pitchFamily="49" charset="-122"/>
                <a:ea typeface="SimHei" panose="02010609060101010101" pitchFamily="49" charset="-122"/>
              </a:rPr>
              <a:t>即为求得的最大公约数；否则令</a:t>
            </a:r>
            <a:r>
              <a:rPr kumimoji="0" lang="en-US" altLang="zh-CN" sz="2400" b="0" dirty="0">
                <a:latin typeface="SimHei" panose="02010609060101010101" pitchFamily="49" charset="-122"/>
                <a:ea typeface="SimHei" panose="02010609060101010101" pitchFamily="49" charset="-122"/>
              </a:rPr>
              <a:t>p</a:t>
            </a:r>
            <a:r>
              <a:rPr kumimoji="0" lang="zh-CN" altLang="en-US" sz="2400" b="0" dirty="0">
                <a:latin typeface="SimHei" panose="02010609060101010101" pitchFamily="49" charset="-122"/>
                <a:ea typeface="SimHei" panose="02010609060101010101" pitchFamily="49" charset="-122"/>
              </a:rPr>
              <a:t>＝</a:t>
            </a:r>
            <a:r>
              <a:rPr kumimoji="0" lang="en-US" altLang="zh-CN" sz="2400" b="0" dirty="0">
                <a:latin typeface="SimHei" panose="02010609060101010101" pitchFamily="49" charset="-122"/>
                <a:ea typeface="SimHei" panose="02010609060101010101" pitchFamily="49" charset="-122"/>
              </a:rPr>
              <a:t>q</a:t>
            </a:r>
            <a:r>
              <a:rPr kumimoji="0" lang="zh-CN" altLang="en-US" sz="2400" b="0" dirty="0">
                <a:latin typeface="SimHei" panose="02010609060101010101" pitchFamily="49" charset="-122"/>
                <a:ea typeface="SimHei" panose="02010609060101010101" pitchFamily="49" charset="-122"/>
              </a:rPr>
              <a:t>，</a:t>
            </a:r>
            <a:r>
              <a:rPr kumimoji="0" lang="en-US" altLang="zh-CN" sz="2400" b="0" dirty="0">
                <a:latin typeface="SimHei" panose="02010609060101010101" pitchFamily="49" charset="-122"/>
                <a:ea typeface="SimHei" panose="02010609060101010101" pitchFamily="49" charset="-122"/>
              </a:rPr>
              <a:t>q</a:t>
            </a:r>
            <a:r>
              <a:rPr kumimoji="0" lang="zh-CN" altLang="en-US" sz="2400" b="0" dirty="0">
                <a:latin typeface="SimHei" panose="02010609060101010101" pitchFamily="49" charset="-122"/>
                <a:ea typeface="SimHei" panose="02010609060101010101" pitchFamily="49" charset="-122"/>
              </a:rPr>
              <a:t>＝</a:t>
            </a:r>
            <a:r>
              <a:rPr kumimoji="0" lang="en-US" altLang="zh-CN" sz="2400" b="0" dirty="0">
                <a:latin typeface="SimHei" panose="02010609060101010101" pitchFamily="49" charset="-122"/>
                <a:ea typeface="SimHei" panose="02010609060101010101" pitchFamily="49" charset="-122"/>
              </a:rPr>
              <a:t>r</a:t>
            </a:r>
            <a:r>
              <a:rPr kumimoji="0" lang="zh-CN" altLang="en-US" sz="2400" b="0" dirty="0">
                <a:latin typeface="SimHei" panose="02010609060101010101" pitchFamily="49" charset="-122"/>
                <a:ea typeface="SimHei" panose="02010609060101010101" pitchFamily="49" charset="-122"/>
              </a:rPr>
              <a:t>，转向步骤</a:t>
            </a:r>
            <a:r>
              <a:rPr kumimoji="0" lang="en-US" altLang="zh-CN" sz="2400" b="0" dirty="0">
                <a:latin typeface="SimHei" panose="02010609060101010101" pitchFamily="49" charset="-122"/>
                <a:ea typeface="SimHei" panose="02010609060101010101" pitchFamily="49" charset="-122"/>
              </a:rPr>
              <a:t>2</a:t>
            </a:r>
            <a:r>
              <a:rPr kumimoji="0" lang="zh-CN" altLang="en-US" sz="2400" b="0" dirty="0">
                <a:latin typeface="SimHei" panose="02010609060101010101" pitchFamily="49" charset="-122"/>
                <a:ea typeface="SimHei" panose="02010609060101010101" pitchFamily="49" charset="-122"/>
              </a:rPr>
              <a:t>。</a:t>
            </a:r>
          </a:p>
          <a:p>
            <a:pPr algn="just" eaLnBrk="1" hangingPunct="1">
              <a:buClr>
                <a:schemeClr val="tx2"/>
              </a:buClr>
              <a:buFont typeface="Wingdings" pitchFamily="2" charset="2"/>
              <a:buChar char="Ø"/>
            </a:pPr>
            <a:r>
              <a:rPr kumimoji="0" lang="zh-CN" altLang="en-US" sz="2800" b="0" dirty="0">
                <a:latin typeface="SimHei" panose="02010609060101010101" pitchFamily="49" charset="-122"/>
                <a:ea typeface="SimHei" panose="02010609060101010101" pitchFamily="49" charset="-122"/>
              </a:rPr>
              <a:t>把这种问题归结为</a:t>
            </a:r>
            <a:r>
              <a:rPr kumimoji="0" lang="zh-CN" altLang="en-US" sz="2800" b="0" dirty="0">
                <a:solidFill>
                  <a:schemeClr val="hlink"/>
                </a:solidFill>
                <a:latin typeface="SimHei" panose="02010609060101010101" pitchFamily="49" charset="-122"/>
                <a:ea typeface="SimHei" panose="02010609060101010101" pitchFamily="49" charset="-122"/>
              </a:rPr>
              <a:t>有规律的、有限的</a:t>
            </a:r>
            <a:r>
              <a:rPr kumimoji="0" lang="zh-CN" altLang="en-US" sz="2800" b="0" dirty="0">
                <a:latin typeface="SimHei" panose="02010609060101010101" pitchFamily="49" charset="-122"/>
                <a:ea typeface="SimHei" panose="02010609060101010101" pitchFamily="49" charset="-122"/>
              </a:rPr>
              <a:t>操作步骤，并且用</a:t>
            </a:r>
            <a:r>
              <a:rPr kumimoji="0" lang="zh-CN" altLang="en-US" sz="2800" b="0" dirty="0">
                <a:solidFill>
                  <a:schemeClr val="hlink"/>
                </a:solidFill>
                <a:latin typeface="SimHei" panose="02010609060101010101" pitchFamily="49" charset="-122"/>
                <a:ea typeface="SimHei" panose="02010609060101010101" pitchFamily="49" charset="-122"/>
              </a:rPr>
              <a:t>有限步骤</a:t>
            </a:r>
            <a:r>
              <a:rPr kumimoji="0" lang="zh-CN" altLang="en-US" sz="2800" b="0" dirty="0">
                <a:latin typeface="SimHei" panose="02010609060101010101" pitchFamily="49" charset="-122"/>
                <a:ea typeface="SimHei" panose="02010609060101010101" pitchFamily="49" charset="-122"/>
              </a:rPr>
              <a:t>来表示的具体过程称之为</a:t>
            </a:r>
            <a:r>
              <a:rPr kumimoji="0" lang="zh-CN" altLang="en-US" sz="2800" b="0" dirty="0">
                <a:solidFill>
                  <a:srgbClr val="FF0000"/>
                </a:solidFill>
                <a:latin typeface="SimHei" panose="02010609060101010101" pitchFamily="49" charset="-122"/>
                <a:ea typeface="SimHei" panose="02010609060101010101" pitchFamily="49" charset="-122"/>
              </a:rPr>
              <a:t>算法</a:t>
            </a:r>
            <a:r>
              <a:rPr kumimoji="0" lang="zh-CN" altLang="en-US" sz="2800" b="0" dirty="0">
                <a:latin typeface="SimHei" panose="02010609060101010101" pitchFamily="49" charset="-122"/>
                <a:ea typeface="SimHei" panose="02010609060101010101" pitchFamily="49" charset="-122"/>
              </a:rPr>
              <a:t>；</a:t>
            </a:r>
          </a:p>
          <a:p>
            <a:pPr algn="just" eaLnBrk="1" hangingPunct="1">
              <a:buClr>
                <a:schemeClr val="tx2"/>
              </a:buClr>
              <a:buFont typeface="Wingdings" pitchFamily="2" charset="2"/>
              <a:buChar char="Ø"/>
            </a:pPr>
            <a:r>
              <a:rPr kumimoji="0" lang="zh-CN" altLang="en-US" sz="2800" b="0" dirty="0">
                <a:latin typeface="SimHei" panose="02010609060101010101" pitchFamily="49" charset="-122"/>
                <a:ea typeface="SimHei" panose="02010609060101010101" pitchFamily="49" charset="-122"/>
              </a:rPr>
              <a:t>对同一个问题，可有不同的解题方法和步骤，即有不同算法，但存在最优算法。</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6CB3F679-3817-F36D-DAF3-A3BCDB8B0CD2}"/>
              </a:ext>
            </a:extLst>
          </p:cNvPr>
          <p:cNvSpPr>
            <a:spLocks noGrp="1" noChangeArrowheads="1"/>
          </p:cNvSpPr>
          <p:nvPr>
            <p:ph type="title" idx="4294967295"/>
          </p:nvPr>
        </p:nvSpPr>
        <p:spPr>
          <a:xfrm>
            <a:off x="900113" y="188913"/>
            <a:ext cx="7772400" cy="1143000"/>
          </a:xfrm>
        </p:spPr>
        <p:txBody>
          <a:bodyPr/>
          <a:lstStyle/>
          <a:p>
            <a:r>
              <a:rPr lang="en-US" altLang="zh-CN" sz="3200" b="1" kern="1200" dirty="0">
                <a:latin typeface="SimHei" panose="02010609060101010101" pitchFamily="49" charset="-122"/>
                <a:ea typeface="SimHei" panose="02010609060101010101" pitchFamily="49" charset="-122"/>
                <a:cs typeface="+mn-cs"/>
              </a:rPr>
              <a:t>1.2  </a:t>
            </a:r>
            <a:r>
              <a:rPr lang="zh-CN" altLang="en-US" sz="3200" b="1" kern="1200" dirty="0">
                <a:latin typeface="SimHei" panose="02010609060101010101" pitchFamily="49" charset="-122"/>
                <a:ea typeface="SimHei" panose="02010609060101010101" pitchFamily="49" charset="-122"/>
                <a:cs typeface="+mn-cs"/>
              </a:rPr>
              <a:t>程序设计基础</a:t>
            </a:r>
            <a:r>
              <a:rPr lang="en-US" altLang="zh-CN" sz="3200" b="1" kern="1200" dirty="0">
                <a:latin typeface="SimHei" panose="02010609060101010101" pitchFamily="49" charset="-122"/>
                <a:ea typeface="SimHei" panose="02010609060101010101" pitchFamily="49" charset="-122"/>
                <a:cs typeface="+mn-cs"/>
              </a:rPr>
              <a:t>--</a:t>
            </a:r>
            <a:r>
              <a:rPr lang="zh-CN" altLang="en-US" sz="3200" b="1" kern="1200" dirty="0">
                <a:latin typeface="SimHei" panose="02010609060101010101" pitchFamily="49" charset="-122"/>
                <a:ea typeface="SimHei" panose="02010609060101010101" pitchFamily="49" charset="-122"/>
                <a:cs typeface="+mn-cs"/>
              </a:rPr>
              <a:t>算法</a:t>
            </a:r>
          </a:p>
        </p:txBody>
      </p:sp>
      <p:sp>
        <p:nvSpPr>
          <p:cNvPr id="46082" name="Rectangle 3">
            <a:extLst>
              <a:ext uri="{FF2B5EF4-FFF2-40B4-BE49-F238E27FC236}">
                <a16:creationId xmlns:a16="http://schemas.microsoft.com/office/drawing/2014/main" id="{D873A2E6-7EFA-7783-2133-75F049E79CA6}"/>
              </a:ext>
            </a:extLst>
          </p:cNvPr>
          <p:cNvSpPr>
            <a:spLocks noGrp="1" noChangeArrowheads="1"/>
          </p:cNvSpPr>
          <p:nvPr>
            <p:ph type="body" idx="4294967295"/>
          </p:nvPr>
        </p:nvSpPr>
        <p:spPr>
          <a:xfrm>
            <a:off x="250825" y="1268413"/>
            <a:ext cx="8569325" cy="5327650"/>
          </a:xfrm>
        </p:spPr>
        <p:txBody>
          <a:bodyPr/>
          <a:lstStyle/>
          <a:p>
            <a:pPr>
              <a:lnSpc>
                <a:spcPct val="80000"/>
              </a:lnSpc>
              <a:spcBef>
                <a:spcPct val="0"/>
              </a:spcBef>
              <a:buClr>
                <a:schemeClr val="tx2"/>
              </a:buClr>
              <a:buSzTx/>
              <a:buFont typeface="Wingdings" pitchFamily="2" charset="2"/>
              <a:buChar char="Ø"/>
            </a:pPr>
            <a:r>
              <a:rPr kumimoji="0" lang="zh-CN" altLang="en-US" sz="2400" b="1" u="sng" dirty="0">
                <a:solidFill>
                  <a:schemeClr val="tx2"/>
                </a:solidFill>
                <a:latin typeface="SimHei" panose="02010609060101010101" pitchFamily="49" charset="-122"/>
                <a:ea typeface="SimHei" panose="02010609060101010101" pitchFamily="49" charset="-122"/>
              </a:rPr>
              <a:t>非数值运算算法举例</a:t>
            </a:r>
          </a:p>
          <a:p>
            <a:pPr>
              <a:lnSpc>
                <a:spcPct val="105000"/>
              </a:lnSpc>
              <a:spcBef>
                <a:spcPct val="0"/>
              </a:spcBef>
              <a:buClrTx/>
              <a:buSzTx/>
              <a:buFontTx/>
              <a:buNone/>
            </a:pPr>
            <a:r>
              <a:rPr lang="zh-CN" altLang="en-US" sz="2400" dirty="0">
                <a:solidFill>
                  <a:srgbClr val="333333"/>
                </a:solidFill>
                <a:latin typeface="SimHei" panose="02010609060101010101" pitchFamily="49" charset="-122"/>
                <a:ea typeface="SimHei" panose="02010609060101010101" pitchFamily="49" charset="-122"/>
              </a:rPr>
              <a:t>  </a:t>
            </a:r>
            <a:r>
              <a:rPr kumimoji="0" lang="zh-CN" altLang="en-US" sz="2400" dirty="0">
                <a:latin typeface="SimHei" panose="02010609060101010101" pitchFamily="49" charset="-122"/>
                <a:ea typeface="SimHei" panose="02010609060101010101" pitchFamily="49" charset="-122"/>
              </a:rPr>
              <a:t>例</a:t>
            </a:r>
            <a:r>
              <a:rPr kumimoji="0" lang="en-US" altLang="zh-CN" sz="2400" dirty="0">
                <a:latin typeface="SimHei" panose="02010609060101010101" pitchFamily="49" charset="-122"/>
                <a:ea typeface="SimHei" panose="02010609060101010101" pitchFamily="49" charset="-122"/>
              </a:rPr>
              <a:t>: </a:t>
            </a:r>
            <a:r>
              <a:rPr kumimoji="0" lang="zh-CN" altLang="en-US" sz="2400" dirty="0">
                <a:latin typeface="SimHei" panose="02010609060101010101" pitchFamily="49" charset="-122"/>
                <a:ea typeface="SimHei" panose="02010609060101010101" pitchFamily="49" charset="-122"/>
              </a:rPr>
              <a:t>香辣虾制作算法</a:t>
            </a:r>
            <a:br>
              <a:rPr kumimoji="0" lang="zh-CN" altLang="en-US" sz="2400" dirty="0">
                <a:latin typeface="SimHei" panose="02010609060101010101" pitchFamily="49" charset="-122"/>
                <a:ea typeface="SimHei" panose="02010609060101010101" pitchFamily="49" charset="-122"/>
              </a:rPr>
            </a:br>
            <a:r>
              <a:rPr kumimoji="0" lang="zh-CN" altLang="en-US" sz="2400" dirty="0">
                <a:latin typeface="SimHei" panose="02010609060101010101" pitchFamily="49" charset="-122"/>
                <a:ea typeface="SimHei" panose="02010609060101010101" pitchFamily="49" charset="-122"/>
              </a:rPr>
              <a:t>步骤</a:t>
            </a:r>
            <a:r>
              <a:rPr kumimoji="0" lang="en-US" altLang="zh-CN" sz="2400" dirty="0">
                <a:latin typeface="SimHei" panose="02010609060101010101" pitchFamily="49" charset="-122"/>
                <a:ea typeface="SimHei" panose="02010609060101010101" pitchFamily="49" charset="-122"/>
              </a:rPr>
              <a:t>1</a:t>
            </a:r>
            <a:r>
              <a:rPr kumimoji="0" lang="zh-CN" altLang="en-US" sz="2400" dirty="0">
                <a:latin typeface="SimHei" panose="02010609060101010101" pitchFamily="49" charset="-122"/>
                <a:ea typeface="SimHei" panose="02010609060101010101" pitchFamily="49" charset="-122"/>
              </a:rPr>
              <a:t>：大碗</a:t>
            </a:r>
            <a:r>
              <a:rPr kumimoji="0" lang="en-US" altLang="zh-CN" sz="2400" dirty="0">
                <a:latin typeface="SimHei" panose="02010609060101010101" pitchFamily="49" charset="-122"/>
                <a:ea typeface="SimHei" panose="02010609060101010101" pitchFamily="49" charset="-122"/>
              </a:rPr>
              <a:t>1</a:t>
            </a:r>
            <a:r>
              <a:rPr kumimoji="0" lang="zh-CN" altLang="en-US" sz="2400" dirty="0">
                <a:latin typeface="SimHei" panose="02010609060101010101" pitchFamily="49" charset="-122"/>
                <a:ea typeface="SimHei" panose="02010609060101010101" pitchFamily="49" charset="-122"/>
              </a:rPr>
              <a:t>支，簸箕</a:t>
            </a:r>
            <a:r>
              <a:rPr kumimoji="0" lang="en-US" altLang="zh-CN" sz="2400" dirty="0">
                <a:latin typeface="SimHei" panose="02010609060101010101" pitchFamily="49" charset="-122"/>
                <a:ea typeface="SimHei" panose="02010609060101010101" pitchFamily="49" charset="-122"/>
              </a:rPr>
              <a:t>1</a:t>
            </a:r>
            <a:r>
              <a:rPr kumimoji="0" lang="zh-CN" altLang="en-US" sz="2400" dirty="0">
                <a:latin typeface="SimHei" panose="02010609060101010101" pitchFamily="49" charset="-122"/>
                <a:ea typeface="SimHei" panose="02010609060101010101" pitchFamily="49" charset="-122"/>
              </a:rPr>
              <a:t>个，小碟</a:t>
            </a:r>
            <a:r>
              <a:rPr kumimoji="0" lang="en-US" altLang="zh-CN" sz="2400" dirty="0">
                <a:latin typeface="SimHei" panose="02010609060101010101" pitchFamily="49" charset="-122"/>
                <a:ea typeface="SimHei" panose="02010609060101010101" pitchFamily="49" charset="-122"/>
              </a:rPr>
              <a:t>2</a:t>
            </a:r>
            <a:r>
              <a:rPr kumimoji="0" lang="zh-CN" altLang="en-US" sz="2400" dirty="0">
                <a:latin typeface="SimHei" panose="02010609060101010101" pitchFamily="49" charset="-122"/>
                <a:ea typeface="SimHei" panose="02010609060101010101" pitchFamily="49" charset="-122"/>
              </a:rPr>
              <a:t>个；把土豆去皮切块，放入大碗中，冬笋切块，放入簸箕，西芹切条，放入小碟，大葱切段，</a:t>
            </a:r>
            <a:r>
              <a:rPr kumimoji="0" lang="zh-CN" altLang="en-US" sz="2400" dirty="0">
                <a:solidFill>
                  <a:srgbClr val="C00000"/>
                </a:solidFill>
                <a:latin typeface="SimHei" panose="02010609060101010101" pitchFamily="49" charset="-122"/>
                <a:ea typeface="SimHei" panose="02010609060101010101" pitchFamily="49" charset="-122"/>
              </a:rPr>
              <a:t>少许</a:t>
            </a:r>
            <a:r>
              <a:rPr kumimoji="0" lang="zh-CN" altLang="en-US" sz="2400" dirty="0">
                <a:latin typeface="SimHei" panose="02010609060101010101" pitchFamily="49" charset="-122"/>
                <a:ea typeface="SimHei" panose="02010609060101010101" pitchFamily="49" charset="-122"/>
              </a:rPr>
              <a:t>放小碟</a:t>
            </a:r>
            <a:br>
              <a:rPr kumimoji="0" lang="zh-CN" altLang="en-US" sz="2400" dirty="0">
                <a:latin typeface="SimHei" panose="02010609060101010101" pitchFamily="49" charset="-122"/>
                <a:ea typeface="SimHei" panose="02010609060101010101" pitchFamily="49" charset="-122"/>
              </a:rPr>
            </a:br>
            <a:r>
              <a:rPr kumimoji="0" lang="zh-CN" altLang="en-US" sz="2400" dirty="0">
                <a:latin typeface="SimHei" panose="02010609060101010101" pitchFamily="49" charset="-122"/>
                <a:ea typeface="SimHei" panose="02010609060101010101" pitchFamily="49" charset="-122"/>
              </a:rPr>
              <a:t>步骤</a:t>
            </a:r>
            <a:r>
              <a:rPr kumimoji="0" lang="en-US" altLang="zh-CN" sz="2400" dirty="0">
                <a:latin typeface="SimHei" panose="02010609060101010101" pitchFamily="49" charset="-122"/>
                <a:ea typeface="SimHei" panose="02010609060101010101" pitchFamily="49" charset="-122"/>
              </a:rPr>
              <a:t>2</a:t>
            </a:r>
            <a:r>
              <a:rPr kumimoji="0" lang="zh-CN" altLang="en-US" sz="2400" dirty="0">
                <a:latin typeface="SimHei" panose="02010609060101010101" pitchFamily="49" charset="-122"/>
                <a:ea typeface="SimHei" panose="02010609060101010101" pitchFamily="49" charset="-122"/>
              </a:rPr>
              <a:t>：活虾洗净，在每一只虾背上开一刀</a:t>
            </a:r>
            <a:br>
              <a:rPr kumimoji="0" lang="zh-CN" altLang="en-US" sz="2400" dirty="0">
                <a:latin typeface="SimHei" panose="02010609060101010101" pitchFamily="49" charset="-122"/>
                <a:ea typeface="SimHei" panose="02010609060101010101" pitchFamily="49" charset="-122"/>
              </a:rPr>
            </a:br>
            <a:r>
              <a:rPr kumimoji="0" lang="zh-CN" altLang="en-US" sz="2400" dirty="0">
                <a:latin typeface="SimHei" panose="02010609060101010101" pitchFamily="49" charset="-122"/>
                <a:ea typeface="SimHei" panose="02010609060101010101" pitchFamily="49" charset="-122"/>
              </a:rPr>
              <a:t>步骤</a:t>
            </a:r>
            <a:r>
              <a:rPr kumimoji="0" lang="en-US" altLang="zh-CN" sz="2400" dirty="0">
                <a:latin typeface="SimHei" panose="02010609060101010101" pitchFamily="49" charset="-122"/>
                <a:ea typeface="SimHei" panose="02010609060101010101" pitchFamily="49" charset="-122"/>
              </a:rPr>
              <a:t>3</a:t>
            </a:r>
            <a:r>
              <a:rPr kumimoji="0" lang="zh-CN" altLang="en-US" sz="2400" dirty="0">
                <a:latin typeface="SimHei" panose="02010609060101010101" pitchFamily="49" charset="-122"/>
                <a:ea typeface="SimHei" panose="02010609060101010101" pitchFamily="49" charset="-122"/>
              </a:rPr>
              <a:t>：支炒锅，下</a:t>
            </a:r>
            <a:r>
              <a:rPr kumimoji="0" lang="zh-CN" altLang="en-US" sz="2400" dirty="0">
                <a:solidFill>
                  <a:srgbClr val="C00000"/>
                </a:solidFill>
                <a:latin typeface="SimHei" panose="02010609060101010101" pitchFamily="49" charset="-122"/>
                <a:ea typeface="SimHei" panose="02010609060101010101" pitchFamily="49" charset="-122"/>
              </a:rPr>
              <a:t>适量</a:t>
            </a:r>
            <a:r>
              <a:rPr kumimoji="0" lang="zh-CN" altLang="en-US" sz="2400" dirty="0">
                <a:latin typeface="SimHei" panose="02010609060101010101" pitchFamily="49" charset="-122"/>
                <a:ea typeface="SimHei" panose="02010609060101010101" pitchFamily="49" charset="-122"/>
              </a:rPr>
              <a:t>蟹油，加入少许干辣椒段，翻炒</a:t>
            </a:r>
            <a:r>
              <a:rPr kumimoji="0" lang="en-US" altLang="zh-CN" sz="2400" dirty="0">
                <a:latin typeface="SimHei" panose="02010609060101010101" pitchFamily="49" charset="-122"/>
                <a:ea typeface="SimHei" panose="02010609060101010101" pitchFamily="49" charset="-122"/>
              </a:rPr>
              <a:t>2</a:t>
            </a:r>
            <a:r>
              <a:rPr kumimoji="0" lang="zh-CN" altLang="en-US" sz="2400" dirty="0">
                <a:latin typeface="SimHei" panose="02010609060101010101" pitchFamily="49" charset="-122"/>
                <a:ea typeface="SimHei" panose="02010609060101010101" pitchFamily="49" charset="-122"/>
              </a:rPr>
              <a:t>下，把虾和土豆块、冬笋块、西芹条、大葱段一起放入锅内，</a:t>
            </a:r>
            <a:r>
              <a:rPr kumimoji="0" lang="zh-CN" altLang="en-US" sz="2400" dirty="0">
                <a:solidFill>
                  <a:srgbClr val="C00000"/>
                </a:solidFill>
                <a:latin typeface="SimHei" panose="02010609060101010101" pitchFamily="49" charset="-122"/>
                <a:ea typeface="SimHei" panose="02010609060101010101" pitchFamily="49" charset="-122"/>
              </a:rPr>
              <a:t>来回</a:t>
            </a:r>
            <a:r>
              <a:rPr kumimoji="0" lang="zh-CN" altLang="en-US" sz="2400" dirty="0">
                <a:latin typeface="SimHei" panose="02010609060101010101" pitchFamily="49" charset="-122"/>
                <a:ea typeface="SimHei" panose="02010609060101010101" pitchFamily="49" charset="-122"/>
              </a:rPr>
              <a:t>翻炒</a:t>
            </a:r>
            <a:br>
              <a:rPr kumimoji="0" lang="zh-CN" altLang="en-US" sz="2400" dirty="0">
                <a:latin typeface="SimHei" panose="02010609060101010101" pitchFamily="49" charset="-122"/>
                <a:ea typeface="SimHei" panose="02010609060101010101" pitchFamily="49" charset="-122"/>
              </a:rPr>
            </a:br>
            <a:r>
              <a:rPr kumimoji="0" lang="zh-CN" altLang="en-US" sz="2400" dirty="0">
                <a:latin typeface="SimHei" panose="02010609060101010101" pitchFamily="49" charset="-122"/>
                <a:ea typeface="SimHei" panose="02010609060101010101" pitchFamily="49" charset="-122"/>
              </a:rPr>
              <a:t>步骤</a:t>
            </a:r>
            <a:r>
              <a:rPr kumimoji="0" lang="en-US" altLang="zh-CN" sz="2400" dirty="0">
                <a:latin typeface="SimHei" panose="02010609060101010101" pitchFamily="49" charset="-122"/>
                <a:ea typeface="SimHei" panose="02010609060101010101" pitchFamily="49" charset="-122"/>
              </a:rPr>
              <a:t>4</a:t>
            </a:r>
            <a:r>
              <a:rPr kumimoji="0" lang="zh-CN" altLang="en-US" sz="2400" dirty="0">
                <a:latin typeface="SimHei" panose="02010609060101010101" pitchFamily="49" charset="-122"/>
                <a:ea typeface="SimHei" panose="02010609060101010101" pitchFamily="49" charset="-122"/>
              </a:rPr>
              <a:t>：待炒上</a:t>
            </a:r>
            <a:r>
              <a:rPr kumimoji="0" lang="zh-CN" altLang="en-US" sz="2400" dirty="0">
                <a:solidFill>
                  <a:srgbClr val="C00000"/>
                </a:solidFill>
                <a:latin typeface="SimHei" panose="02010609060101010101" pitchFamily="49" charset="-122"/>
                <a:ea typeface="SimHei" panose="02010609060101010101" pitchFamily="49" charset="-122"/>
              </a:rPr>
              <a:t>几番</a:t>
            </a:r>
            <a:r>
              <a:rPr kumimoji="0" lang="zh-CN" altLang="en-US" sz="2400" dirty="0">
                <a:latin typeface="SimHei" panose="02010609060101010101" pitchFamily="49" charset="-122"/>
                <a:ea typeface="SimHei" panose="02010609060101010101" pitchFamily="49" charset="-122"/>
              </a:rPr>
              <a:t>以后，配料差不多熟了，下蟹酱，然后下</a:t>
            </a:r>
            <a:r>
              <a:rPr kumimoji="0" lang="zh-CN" altLang="en-US" sz="2400" dirty="0">
                <a:solidFill>
                  <a:srgbClr val="C00000"/>
                </a:solidFill>
                <a:latin typeface="SimHei" panose="02010609060101010101" pitchFamily="49" charset="-122"/>
                <a:ea typeface="SimHei" panose="02010609060101010101" pitchFamily="49" charset="-122"/>
              </a:rPr>
              <a:t>少许</a:t>
            </a:r>
            <a:r>
              <a:rPr kumimoji="0" lang="zh-CN" altLang="en-US" sz="2400" dirty="0">
                <a:latin typeface="SimHei" panose="02010609060101010101" pitchFamily="49" charset="-122"/>
                <a:ea typeface="SimHei" panose="02010609060101010101" pitchFamily="49" charset="-122"/>
              </a:rPr>
              <a:t>味精、鸡精、白糖，</a:t>
            </a:r>
            <a:r>
              <a:rPr kumimoji="0" lang="zh-CN" altLang="en-US" sz="2400" dirty="0">
                <a:solidFill>
                  <a:srgbClr val="C00000"/>
                </a:solidFill>
                <a:latin typeface="SimHei" panose="02010609060101010101" pitchFamily="49" charset="-122"/>
                <a:ea typeface="SimHei" panose="02010609060101010101" pitchFamily="49" charset="-122"/>
              </a:rPr>
              <a:t>继续</a:t>
            </a:r>
            <a:r>
              <a:rPr kumimoji="0" lang="zh-CN" altLang="en-US" sz="2400" dirty="0">
                <a:latin typeface="SimHei" panose="02010609060101010101" pitchFamily="49" charset="-122"/>
                <a:ea typeface="SimHei" panose="02010609060101010101" pitchFamily="49" charset="-122"/>
              </a:rPr>
              <a:t>翻炒</a:t>
            </a:r>
            <a:br>
              <a:rPr kumimoji="0" lang="zh-CN" altLang="en-US" sz="2400" dirty="0">
                <a:latin typeface="SimHei" panose="02010609060101010101" pitchFamily="49" charset="-122"/>
                <a:ea typeface="SimHei" panose="02010609060101010101" pitchFamily="49" charset="-122"/>
              </a:rPr>
            </a:br>
            <a:r>
              <a:rPr kumimoji="0" lang="zh-CN" altLang="en-US" sz="2400" dirty="0">
                <a:latin typeface="SimHei" panose="02010609060101010101" pitchFamily="49" charset="-122"/>
                <a:ea typeface="SimHei" panose="02010609060101010101" pitchFamily="49" charset="-122"/>
              </a:rPr>
              <a:t>步骤</a:t>
            </a:r>
            <a:r>
              <a:rPr kumimoji="0" lang="en-US" altLang="zh-CN" sz="2400" dirty="0">
                <a:latin typeface="SimHei" panose="02010609060101010101" pitchFamily="49" charset="-122"/>
                <a:ea typeface="SimHei" panose="02010609060101010101" pitchFamily="49" charset="-122"/>
              </a:rPr>
              <a:t>5</a:t>
            </a:r>
            <a:r>
              <a:rPr kumimoji="0" lang="zh-CN" altLang="en-US" sz="2400" dirty="0">
                <a:latin typeface="SimHei" panose="02010609060101010101" pitchFamily="49" charset="-122"/>
                <a:ea typeface="SimHei" panose="02010609060101010101" pitchFamily="49" charset="-122"/>
              </a:rPr>
              <a:t>：炒至虾身卷曲，颜色变成橙红色，即虾已断生，即可出锅</a:t>
            </a:r>
          </a:p>
          <a:p>
            <a:pPr>
              <a:lnSpc>
                <a:spcPct val="80000"/>
              </a:lnSpc>
              <a:spcBef>
                <a:spcPct val="0"/>
              </a:spcBef>
              <a:buClr>
                <a:schemeClr val="tx2"/>
              </a:buClr>
              <a:buSzTx/>
              <a:buFont typeface="Wingdings" pitchFamily="2" charset="2"/>
              <a:buChar char="Ø"/>
            </a:pPr>
            <a:r>
              <a:rPr lang="zh-CN" altLang="en-US" sz="2400" dirty="0">
                <a:solidFill>
                  <a:schemeClr val="tx2"/>
                </a:solidFill>
                <a:latin typeface="SimHei" panose="02010609060101010101" pitchFamily="49" charset="-122"/>
                <a:ea typeface="SimHei" panose="02010609060101010101" pitchFamily="49" charset="-122"/>
              </a:rPr>
              <a:t>提问</a:t>
            </a:r>
            <a:r>
              <a:rPr lang="en-US" altLang="zh-CN" sz="2400" dirty="0">
                <a:solidFill>
                  <a:schemeClr val="tx2"/>
                </a:solidFill>
                <a:latin typeface="SimHei" panose="02010609060101010101" pitchFamily="49" charset="-122"/>
                <a:ea typeface="SimHei" panose="02010609060101010101" pitchFamily="49" charset="-122"/>
              </a:rPr>
              <a:t>2</a:t>
            </a:r>
            <a:r>
              <a:rPr lang="zh-CN" altLang="en-US" sz="2400" dirty="0">
                <a:solidFill>
                  <a:schemeClr val="tx2"/>
                </a:solidFill>
                <a:latin typeface="SimHei" panose="02010609060101010101" pitchFamily="49" charset="-122"/>
                <a:ea typeface="SimHei" panose="02010609060101010101" pitchFamily="49" charset="-122"/>
              </a:rPr>
              <a:t>：该算法描述是否有问题？</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a:extLst>
              <a:ext uri="{FF2B5EF4-FFF2-40B4-BE49-F238E27FC236}">
                <a16:creationId xmlns:a16="http://schemas.microsoft.com/office/drawing/2014/main" id="{192594AF-F09A-F285-8875-7BE905E06CD0}"/>
              </a:ext>
            </a:extLst>
          </p:cNvPr>
          <p:cNvSpPr>
            <a:spLocks noGrp="1" noChangeArrowheads="1"/>
          </p:cNvSpPr>
          <p:nvPr>
            <p:ph type="title" idx="4294967295"/>
          </p:nvPr>
        </p:nvSpPr>
        <p:spPr>
          <a:xfrm>
            <a:off x="1042988" y="620713"/>
            <a:ext cx="7073900" cy="838200"/>
          </a:xfrm>
        </p:spPr>
        <p:txBody>
          <a:bodyPr/>
          <a:lstStyle/>
          <a:p>
            <a:r>
              <a:rPr lang="en-US" altLang="zh-CN" sz="3200" b="1" kern="1200" dirty="0">
                <a:latin typeface="SimHei" panose="02010609060101010101" pitchFamily="49" charset="-122"/>
                <a:ea typeface="SimHei" panose="02010609060101010101" pitchFamily="49" charset="-122"/>
                <a:cs typeface="+mn-cs"/>
              </a:rPr>
              <a:t>1.2  </a:t>
            </a:r>
            <a:r>
              <a:rPr lang="zh-CN" altLang="en-US" sz="3200" b="1" kern="1200" dirty="0">
                <a:latin typeface="SimHei" panose="02010609060101010101" pitchFamily="49" charset="-122"/>
                <a:ea typeface="SimHei" panose="02010609060101010101" pitchFamily="49" charset="-122"/>
                <a:cs typeface="+mn-cs"/>
              </a:rPr>
              <a:t>程序设计基础</a:t>
            </a:r>
            <a:r>
              <a:rPr lang="en-US" altLang="zh-CN" sz="3200" b="1" kern="1200" dirty="0">
                <a:latin typeface="SimHei" panose="02010609060101010101" pitchFamily="49" charset="-122"/>
                <a:ea typeface="SimHei" panose="02010609060101010101" pitchFamily="49" charset="-122"/>
                <a:cs typeface="+mn-cs"/>
              </a:rPr>
              <a:t>-</a:t>
            </a:r>
            <a:r>
              <a:rPr lang="zh-CN" altLang="en-US" sz="3200" b="1" kern="1200" dirty="0">
                <a:latin typeface="SimHei" panose="02010609060101010101" pitchFamily="49" charset="-122"/>
                <a:ea typeface="SimHei" panose="02010609060101010101" pitchFamily="49" charset="-122"/>
                <a:cs typeface="+mn-cs"/>
              </a:rPr>
              <a:t>算法的描述</a:t>
            </a:r>
          </a:p>
        </p:txBody>
      </p:sp>
      <p:sp>
        <p:nvSpPr>
          <p:cNvPr id="47106" name="Rectangle 3">
            <a:extLst>
              <a:ext uri="{FF2B5EF4-FFF2-40B4-BE49-F238E27FC236}">
                <a16:creationId xmlns:a16="http://schemas.microsoft.com/office/drawing/2014/main" id="{3029A5AA-567F-44A7-7645-F7E55BA1A427}"/>
              </a:ext>
            </a:extLst>
          </p:cNvPr>
          <p:cNvSpPr>
            <a:spLocks noChangeArrowheads="1"/>
          </p:cNvSpPr>
          <p:nvPr/>
        </p:nvSpPr>
        <p:spPr bwMode="auto">
          <a:xfrm>
            <a:off x="684213" y="1844675"/>
            <a:ext cx="3527425" cy="4586288"/>
          </a:xfrm>
          <a:prstGeom prst="rect">
            <a:avLst/>
          </a:prstGeom>
          <a:noFill/>
          <a:ln w="9525">
            <a:solidFill>
              <a:srgbClr val="EF91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buClr>
                <a:schemeClr val="hlink"/>
              </a:buClr>
              <a:buFontTx/>
              <a:buNone/>
            </a:pPr>
            <a:r>
              <a:rPr kumimoji="0" lang="zh-CN" altLang="en-US" sz="2800" b="0" dirty="0">
                <a:latin typeface="SimHei" panose="02010609060101010101" pitchFamily="49" charset="-122"/>
                <a:ea typeface="SimHei" panose="02010609060101010101" pitchFamily="49" charset="-122"/>
              </a:rPr>
              <a:t>算法描述方法</a:t>
            </a:r>
            <a:endParaRPr kumimoji="0" lang="en-US" altLang="zh-CN" sz="2800" b="0" dirty="0">
              <a:latin typeface="SimHei" panose="02010609060101010101" pitchFamily="49" charset="-122"/>
              <a:ea typeface="SimHei" panose="02010609060101010101" pitchFamily="49" charset="-122"/>
            </a:endParaRPr>
          </a:p>
          <a:p>
            <a:pPr algn="ctr" eaLnBrk="1" hangingPunct="1">
              <a:buClr>
                <a:schemeClr val="hlink"/>
              </a:buClr>
              <a:buFontTx/>
              <a:buNone/>
            </a:pPr>
            <a:endParaRPr kumimoji="0" lang="en-US" altLang="zh-CN" sz="2800" b="0" dirty="0">
              <a:latin typeface="SimHei" panose="02010609060101010101" pitchFamily="49" charset="-122"/>
              <a:ea typeface="SimHei" panose="02010609060101010101" pitchFamily="49" charset="-122"/>
            </a:endParaRPr>
          </a:p>
          <a:p>
            <a:pPr eaLnBrk="1" hangingPunct="1">
              <a:buClr>
                <a:schemeClr val="hlink"/>
              </a:buClr>
              <a:buFont typeface="Wingdings" pitchFamily="2" charset="2"/>
              <a:buChar char="v"/>
            </a:pPr>
            <a:r>
              <a:rPr kumimoji="0" lang="zh-CN" altLang="en-US" sz="2400" b="0" dirty="0">
                <a:latin typeface="SimHei" panose="02010609060101010101" pitchFamily="49" charset="-122"/>
                <a:ea typeface="SimHei" panose="02010609060101010101" pitchFamily="49" charset="-122"/>
              </a:rPr>
              <a:t>自然语言描述法</a:t>
            </a:r>
          </a:p>
          <a:p>
            <a:pPr eaLnBrk="1" hangingPunct="1">
              <a:buClr>
                <a:schemeClr val="hlink"/>
              </a:buClr>
              <a:buFont typeface="Wingdings" pitchFamily="2" charset="2"/>
              <a:buChar char="v"/>
            </a:pPr>
            <a:endParaRPr kumimoji="0" lang="zh-CN" altLang="en-US" sz="2400" b="0" dirty="0">
              <a:latin typeface="SimHei" panose="02010609060101010101" pitchFamily="49" charset="-122"/>
              <a:ea typeface="SimHei" panose="02010609060101010101" pitchFamily="49" charset="-122"/>
            </a:endParaRPr>
          </a:p>
          <a:p>
            <a:pPr eaLnBrk="1" hangingPunct="1">
              <a:buClr>
                <a:schemeClr val="hlink"/>
              </a:buClr>
              <a:buFont typeface="Wingdings" pitchFamily="2" charset="2"/>
              <a:buChar char="v"/>
            </a:pPr>
            <a:r>
              <a:rPr kumimoji="0" lang="zh-CN" altLang="en-US" sz="2400" b="0" dirty="0">
                <a:latin typeface="SimHei" panose="02010609060101010101" pitchFamily="49" charset="-122"/>
                <a:ea typeface="SimHei" panose="02010609060101010101" pitchFamily="49" charset="-122"/>
              </a:rPr>
              <a:t>流程图描述法</a:t>
            </a:r>
          </a:p>
          <a:p>
            <a:pPr eaLnBrk="1" hangingPunct="1">
              <a:buClr>
                <a:schemeClr val="hlink"/>
              </a:buClr>
              <a:buFont typeface="Wingdings" pitchFamily="2" charset="2"/>
              <a:buChar char="v"/>
            </a:pPr>
            <a:endParaRPr kumimoji="0" lang="zh-CN" altLang="en-US" sz="2400" b="0" dirty="0">
              <a:latin typeface="SimHei" panose="02010609060101010101" pitchFamily="49" charset="-122"/>
              <a:ea typeface="SimHei" panose="02010609060101010101" pitchFamily="49" charset="-122"/>
            </a:endParaRPr>
          </a:p>
          <a:p>
            <a:pPr eaLnBrk="1" hangingPunct="1">
              <a:buClr>
                <a:schemeClr val="hlink"/>
              </a:buClr>
              <a:buFont typeface="Wingdings" pitchFamily="2" charset="2"/>
              <a:buChar char="v"/>
            </a:pPr>
            <a:r>
              <a:rPr kumimoji="0" lang="zh-CN" altLang="en-US" sz="2400" b="0" dirty="0">
                <a:latin typeface="SimHei" panose="02010609060101010101" pitchFamily="49" charset="-122"/>
                <a:ea typeface="SimHei" panose="02010609060101010101" pitchFamily="49" charset="-122"/>
              </a:rPr>
              <a:t>伪代码描述法</a:t>
            </a:r>
          </a:p>
          <a:p>
            <a:pPr eaLnBrk="1" hangingPunct="1">
              <a:buClr>
                <a:schemeClr val="hlink"/>
              </a:buClr>
              <a:buFont typeface="Wingdings" pitchFamily="2" charset="2"/>
              <a:buChar char="v"/>
            </a:pPr>
            <a:endParaRPr kumimoji="0" lang="zh-CN" altLang="zh-CN" sz="2400" b="0" dirty="0">
              <a:latin typeface="SimHei" panose="02010609060101010101" pitchFamily="49" charset="-122"/>
              <a:ea typeface="SimHei" panose="02010609060101010101" pitchFamily="49" charset="-122"/>
            </a:endParaRPr>
          </a:p>
          <a:p>
            <a:pPr eaLnBrk="1" hangingPunct="1">
              <a:buClr>
                <a:schemeClr val="hlink"/>
              </a:buClr>
              <a:buFont typeface="Wingdings" pitchFamily="2" charset="2"/>
              <a:buChar char="v"/>
            </a:pPr>
            <a:r>
              <a:rPr kumimoji="0" lang="en-US" altLang="zh-CN" sz="2400" b="0" dirty="0">
                <a:latin typeface="SimHei" panose="02010609060101010101" pitchFamily="49" charset="-122"/>
                <a:ea typeface="SimHei" panose="02010609060101010101" pitchFamily="49" charset="-122"/>
              </a:rPr>
              <a:t>N</a:t>
            </a:r>
            <a:r>
              <a:rPr kumimoji="0" lang="zh-CN" altLang="en-US" sz="2400" b="0" dirty="0">
                <a:latin typeface="SimHei" panose="02010609060101010101" pitchFamily="49" charset="-122"/>
                <a:ea typeface="SimHei" panose="02010609060101010101" pitchFamily="49" charset="-122"/>
              </a:rPr>
              <a:t>－</a:t>
            </a:r>
            <a:r>
              <a:rPr kumimoji="0" lang="en-US" altLang="zh-CN" sz="2400" b="0" dirty="0">
                <a:latin typeface="SimHei" panose="02010609060101010101" pitchFamily="49" charset="-122"/>
                <a:ea typeface="SimHei" panose="02010609060101010101" pitchFamily="49" charset="-122"/>
              </a:rPr>
              <a:t>S</a:t>
            </a:r>
            <a:r>
              <a:rPr kumimoji="0" lang="zh-CN" altLang="en-US" sz="2400" b="0" dirty="0">
                <a:latin typeface="SimHei" panose="02010609060101010101" pitchFamily="49" charset="-122"/>
                <a:ea typeface="SimHei" panose="02010609060101010101" pitchFamily="49" charset="-122"/>
              </a:rPr>
              <a:t>流程图描述法</a:t>
            </a:r>
            <a:endParaRPr kumimoji="0" lang="en-US" altLang="zh-CN" sz="2400" b="0" dirty="0">
              <a:latin typeface="SimHei" panose="02010609060101010101" pitchFamily="49" charset="-122"/>
              <a:ea typeface="SimHei" panose="02010609060101010101" pitchFamily="49" charset="-122"/>
            </a:endParaRPr>
          </a:p>
          <a:p>
            <a:pPr eaLnBrk="1" hangingPunct="1">
              <a:buClr>
                <a:schemeClr val="hlink"/>
              </a:buClr>
              <a:buFont typeface="Wingdings" pitchFamily="2" charset="2"/>
              <a:buChar char="v"/>
            </a:pPr>
            <a:endParaRPr kumimoji="0" lang="zh-CN" altLang="en-US" sz="2400" dirty="0">
              <a:latin typeface="宋体" panose="02010600030101010101" pitchFamily="2" charset="-122"/>
            </a:endParaRPr>
          </a:p>
        </p:txBody>
      </p:sp>
      <p:sp>
        <p:nvSpPr>
          <p:cNvPr id="47107" name="Rectangle 4">
            <a:extLst>
              <a:ext uri="{FF2B5EF4-FFF2-40B4-BE49-F238E27FC236}">
                <a16:creationId xmlns:a16="http://schemas.microsoft.com/office/drawing/2014/main" id="{F0D97B91-E401-F39D-FC5D-627AFEBCE3D6}"/>
              </a:ext>
            </a:extLst>
          </p:cNvPr>
          <p:cNvSpPr>
            <a:spLocks noChangeArrowheads="1"/>
          </p:cNvSpPr>
          <p:nvPr/>
        </p:nvSpPr>
        <p:spPr bwMode="auto">
          <a:xfrm>
            <a:off x="5003800" y="2060575"/>
            <a:ext cx="2736850" cy="7921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Clr>
                <a:schemeClr val="tx2"/>
              </a:buClr>
              <a:buSzTx/>
              <a:buFontTx/>
              <a:buNone/>
            </a:pPr>
            <a:endParaRPr lang="zh-CN" altLang="en-US" sz="2400"/>
          </a:p>
        </p:txBody>
      </p:sp>
      <p:sp>
        <p:nvSpPr>
          <p:cNvPr id="47108" name="Rectangle 5">
            <a:extLst>
              <a:ext uri="{FF2B5EF4-FFF2-40B4-BE49-F238E27FC236}">
                <a16:creationId xmlns:a16="http://schemas.microsoft.com/office/drawing/2014/main" id="{DAD2CCDE-4447-3CCF-D55C-D5228ABBB997}"/>
              </a:ext>
            </a:extLst>
          </p:cNvPr>
          <p:cNvSpPr>
            <a:spLocks noChangeArrowheads="1"/>
          </p:cNvSpPr>
          <p:nvPr/>
        </p:nvSpPr>
        <p:spPr bwMode="auto">
          <a:xfrm>
            <a:off x="5651500" y="20605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buClr>
                <a:schemeClr val="tx2"/>
              </a:buClr>
              <a:buSzTx/>
              <a:buFontTx/>
              <a:buNone/>
            </a:pPr>
            <a:r>
              <a:rPr lang="zh-CN" altLang="en-US" sz="2400" b="0" dirty="0">
                <a:latin typeface="SimHei" panose="02010609060101010101" pitchFamily="49" charset="-122"/>
                <a:ea typeface="SimHei" panose="02010609060101010101" pitchFamily="49" charset="-122"/>
              </a:rPr>
              <a:t>设计算法</a:t>
            </a:r>
          </a:p>
        </p:txBody>
      </p:sp>
      <p:sp>
        <p:nvSpPr>
          <p:cNvPr id="47109" name="Rectangle 6">
            <a:extLst>
              <a:ext uri="{FF2B5EF4-FFF2-40B4-BE49-F238E27FC236}">
                <a16:creationId xmlns:a16="http://schemas.microsoft.com/office/drawing/2014/main" id="{41B1DD0F-9CD2-EE5A-D44B-3ABE83E134D4}"/>
              </a:ext>
            </a:extLst>
          </p:cNvPr>
          <p:cNvSpPr>
            <a:spLocks noChangeArrowheads="1"/>
          </p:cNvSpPr>
          <p:nvPr/>
        </p:nvSpPr>
        <p:spPr bwMode="auto">
          <a:xfrm>
            <a:off x="5003800" y="4868863"/>
            <a:ext cx="2736850" cy="7921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marL="342900" indent="-342900">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buClr>
                <a:schemeClr val="tx2"/>
              </a:buClr>
              <a:buSzTx/>
              <a:buFontTx/>
              <a:buNone/>
            </a:pPr>
            <a:r>
              <a:rPr lang="zh-CN" altLang="en-US" sz="2400" b="0" dirty="0">
                <a:latin typeface="SimHei" panose="02010609060101010101" pitchFamily="49" charset="-122"/>
                <a:ea typeface="SimHei" panose="02010609060101010101" pitchFamily="49" charset="-122"/>
              </a:rPr>
              <a:t>编写代码</a:t>
            </a:r>
          </a:p>
        </p:txBody>
      </p:sp>
      <p:sp>
        <p:nvSpPr>
          <p:cNvPr id="47110" name="Line 7">
            <a:extLst>
              <a:ext uri="{FF2B5EF4-FFF2-40B4-BE49-F238E27FC236}">
                <a16:creationId xmlns:a16="http://schemas.microsoft.com/office/drawing/2014/main" id="{3B0267AB-B2D8-CBF7-BF67-6044613A5D05}"/>
              </a:ext>
            </a:extLst>
          </p:cNvPr>
          <p:cNvSpPr>
            <a:spLocks noChangeShapeType="1"/>
          </p:cNvSpPr>
          <p:nvPr/>
        </p:nvSpPr>
        <p:spPr bwMode="auto">
          <a:xfrm flipH="1">
            <a:off x="6300788" y="2852738"/>
            <a:ext cx="0" cy="5048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2075" tIns="46038" rIns="92075" bIns="46038"/>
          <a:lstStyle/>
          <a:p>
            <a:endParaRPr lang="zh-CN" altLang="en-US"/>
          </a:p>
        </p:txBody>
      </p:sp>
      <p:sp>
        <p:nvSpPr>
          <p:cNvPr id="47111" name="Rectangle 8">
            <a:extLst>
              <a:ext uri="{FF2B5EF4-FFF2-40B4-BE49-F238E27FC236}">
                <a16:creationId xmlns:a16="http://schemas.microsoft.com/office/drawing/2014/main" id="{9429022A-8A72-B76C-9D74-DCF256651681}"/>
              </a:ext>
            </a:extLst>
          </p:cNvPr>
          <p:cNvSpPr>
            <a:spLocks noChangeArrowheads="1"/>
          </p:cNvSpPr>
          <p:nvPr/>
        </p:nvSpPr>
        <p:spPr bwMode="auto">
          <a:xfrm>
            <a:off x="4572000" y="1844675"/>
            <a:ext cx="3600450" cy="4608513"/>
          </a:xfrm>
          <a:prstGeom prst="rect">
            <a:avLst/>
          </a:prstGeom>
          <a:noFill/>
          <a:ln w="9525">
            <a:solidFill>
              <a:srgbClr val="FF3300"/>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Clr>
                <a:schemeClr val="tx2"/>
              </a:buClr>
              <a:buSzTx/>
              <a:buFontTx/>
              <a:buNone/>
            </a:pPr>
            <a:endParaRPr lang="zh-CN" altLang="en-US" sz="2400"/>
          </a:p>
        </p:txBody>
      </p:sp>
      <p:sp>
        <p:nvSpPr>
          <p:cNvPr id="47112" name="Text Box 9">
            <a:extLst>
              <a:ext uri="{FF2B5EF4-FFF2-40B4-BE49-F238E27FC236}">
                <a16:creationId xmlns:a16="http://schemas.microsoft.com/office/drawing/2014/main" id="{30DCE59E-8CB6-86D4-D2DD-AE581C7E5116}"/>
              </a:ext>
            </a:extLst>
          </p:cNvPr>
          <p:cNvSpPr txBox="1">
            <a:spLocks noChangeArrowheads="1"/>
          </p:cNvSpPr>
          <p:nvPr/>
        </p:nvSpPr>
        <p:spPr bwMode="auto">
          <a:xfrm>
            <a:off x="5724525" y="5805488"/>
            <a:ext cx="1584325"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342900" indent="-342900">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chemeClr val="tx2"/>
              </a:buClr>
              <a:buSzTx/>
              <a:buFontTx/>
              <a:buNone/>
            </a:pPr>
            <a:r>
              <a:rPr lang="zh-CN" altLang="en-US" sz="2400" b="0" dirty="0">
                <a:solidFill>
                  <a:srgbClr val="FF3300"/>
                </a:solidFill>
                <a:latin typeface="SimHei" panose="02010609060101010101" pitchFamily="49" charset="-122"/>
                <a:ea typeface="SimHei" panose="02010609060101010101" pitchFamily="49" charset="-122"/>
              </a:rPr>
              <a:t>编程</a:t>
            </a:r>
          </a:p>
        </p:txBody>
      </p:sp>
      <p:sp>
        <p:nvSpPr>
          <p:cNvPr id="47113" name="Rectangle 4">
            <a:extLst>
              <a:ext uri="{FF2B5EF4-FFF2-40B4-BE49-F238E27FC236}">
                <a16:creationId xmlns:a16="http://schemas.microsoft.com/office/drawing/2014/main" id="{980802D1-179C-5CCE-FC15-1EA3F88A0042}"/>
              </a:ext>
            </a:extLst>
          </p:cNvPr>
          <p:cNvSpPr>
            <a:spLocks noChangeArrowheads="1"/>
          </p:cNvSpPr>
          <p:nvPr/>
        </p:nvSpPr>
        <p:spPr bwMode="auto">
          <a:xfrm>
            <a:off x="5003800" y="3357563"/>
            <a:ext cx="2736850" cy="792162"/>
          </a:xfrm>
          <a:prstGeom prst="rect">
            <a:avLst/>
          </a:prstGeom>
          <a:noFill/>
          <a:ln w="9525">
            <a:solidFill>
              <a:srgbClr val="EF9100"/>
            </a:solidFill>
            <a:miter lim="800000"/>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Clr>
                <a:schemeClr val="tx2"/>
              </a:buClr>
              <a:buSzTx/>
              <a:buFontTx/>
              <a:buNone/>
            </a:pPr>
            <a:r>
              <a:rPr lang="en-US" altLang="zh-CN" sz="2400" dirty="0"/>
              <a:t>      </a:t>
            </a:r>
            <a:r>
              <a:rPr lang="zh-CN" altLang="en-US" sz="2400" b="0" dirty="0">
                <a:solidFill>
                  <a:srgbClr val="FF0000"/>
                </a:solidFill>
                <a:latin typeface="SimHei" panose="02010609060101010101" pitchFamily="49" charset="-122"/>
                <a:ea typeface="SimHei" panose="02010609060101010101" pitchFamily="49" charset="-122"/>
              </a:rPr>
              <a:t>描述算法</a:t>
            </a:r>
          </a:p>
        </p:txBody>
      </p:sp>
      <p:sp>
        <p:nvSpPr>
          <p:cNvPr id="47114" name="Line 7">
            <a:extLst>
              <a:ext uri="{FF2B5EF4-FFF2-40B4-BE49-F238E27FC236}">
                <a16:creationId xmlns:a16="http://schemas.microsoft.com/office/drawing/2014/main" id="{727F9DF2-18D1-DA90-8C3D-1DC62A927640}"/>
              </a:ext>
            </a:extLst>
          </p:cNvPr>
          <p:cNvSpPr>
            <a:spLocks noChangeShapeType="1"/>
          </p:cNvSpPr>
          <p:nvPr/>
        </p:nvSpPr>
        <p:spPr bwMode="auto">
          <a:xfrm flipH="1">
            <a:off x="6227763" y="4149725"/>
            <a:ext cx="1587" cy="7191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2075" tIns="46038" rIns="92075" bIns="46038"/>
          <a:lstStyle/>
          <a:p>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E4BE508A-0B06-D33C-776E-3B620C6425AC}"/>
              </a:ext>
            </a:extLst>
          </p:cNvPr>
          <p:cNvSpPr>
            <a:spLocks noGrp="1" noChangeArrowheads="1"/>
          </p:cNvSpPr>
          <p:nvPr>
            <p:ph type="title" idx="4294967295"/>
          </p:nvPr>
        </p:nvSpPr>
        <p:spPr>
          <a:xfrm>
            <a:off x="827088" y="333375"/>
            <a:ext cx="7772400" cy="838200"/>
          </a:xfrm>
        </p:spPr>
        <p:txBody>
          <a:bodyPr/>
          <a:lstStyle/>
          <a:p>
            <a:r>
              <a:rPr lang="en-US" altLang="zh-CN" sz="3200" b="1" kern="1200" dirty="0">
                <a:latin typeface="SimHei" panose="02010609060101010101" pitchFamily="49" charset="-122"/>
                <a:ea typeface="SimHei" panose="02010609060101010101" pitchFamily="49" charset="-122"/>
                <a:cs typeface="+mn-cs"/>
              </a:rPr>
              <a:t>1.2  </a:t>
            </a:r>
            <a:r>
              <a:rPr lang="zh-CN" altLang="en-US" sz="3200" b="1" kern="1200" dirty="0">
                <a:latin typeface="SimHei" panose="02010609060101010101" pitchFamily="49" charset="-122"/>
                <a:ea typeface="SimHei" panose="02010609060101010101" pitchFamily="49" charset="-122"/>
                <a:cs typeface="+mn-cs"/>
              </a:rPr>
              <a:t>程序设计基础</a:t>
            </a:r>
          </a:p>
        </p:txBody>
      </p:sp>
      <p:sp>
        <p:nvSpPr>
          <p:cNvPr id="49154" name="Rectangle 3">
            <a:extLst>
              <a:ext uri="{FF2B5EF4-FFF2-40B4-BE49-F238E27FC236}">
                <a16:creationId xmlns:a16="http://schemas.microsoft.com/office/drawing/2014/main" id="{563616FF-3915-0204-925E-37B88BA3AC70}"/>
              </a:ext>
            </a:extLst>
          </p:cNvPr>
          <p:cNvSpPr>
            <a:spLocks noGrp="1" noChangeArrowheads="1"/>
          </p:cNvSpPr>
          <p:nvPr>
            <p:ph type="body" idx="4294967295"/>
          </p:nvPr>
        </p:nvSpPr>
        <p:spPr>
          <a:xfrm>
            <a:off x="301625" y="1268760"/>
            <a:ext cx="8540750" cy="4752628"/>
          </a:xfrm>
        </p:spPr>
        <p:txBody>
          <a:bodyPr/>
          <a:lstStyle/>
          <a:p>
            <a:pPr algn="just">
              <a:buClr>
                <a:schemeClr val="tx2"/>
              </a:buClr>
              <a:buFont typeface="Wingdings" pitchFamily="2" charset="2"/>
              <a:buChar char="Ø"/>
            </a:pPr>
            <a:r>
              <a:rPr lang="zh-CN" altLang="en-US" sz="2800" u="sng" dirty="0">
                <a:solidFill>
                  <a:schemeClr val="tx2"/>
                </a:solidFill>
                <a:latin typeface="SimHei" panose="02010609060101010101" pitchFamily="49" charset="-122"/>
                <a:ea typeface="SimHei" panose="02010609060101010101" pitchFamily="49" charset="-122"/>
              </a:rPr>
              <a:t>自然语言描述：</a:t>
            </a:r>
            <a:r>
              <a:rPr lang="zh-CN" altLang="en-US" sz="2800" dirty="0">
                <a:latin typeface="SimHei" panose="02010609060101010101" pitchFamily="49" charset="-122"/>
                <a:ea typeface="SimHei" panose="02010609060101010101" pitchFamily="49" charset="-122"/>
              </a:rPr>
              <a:t>用人们日常使用的语言，如：汉语、英语等来描述算法。如前面的</a:t>
            </a:r>
            <a:r>
              <a:rPr lang="en-US" altLang="zh-CN" sz="2800" dirty="0">
                <a:latin typeface="SimHei" panose="02010609060101010101" pitchFamily="49" charset="-122"/>
                <a:ea typeface="SimHei" panose="02010609060101010101" pitchFamily="49" charset="-122"/>
              </a:rPr>
              <a:t>“</a:t>
            </a:r>
            <a:r>
              <a:rPr lang="zh-CN" altLang="en-US" sz="2800" dirty="0">
                <a:latin typeface="SimHei" panose="02010609060101010101" pitchFamily="49" charset="-122"/>
                <a:ea typeface="SimHei" panose="02010609060101010101" pitchFamily="49" charset="-122"/>
              </a:rPr>
              <a:t>最大公约数算法”和“香辣虾制作算法</a:t>
            </a:r>
            <a:r>
              <a:rPr lang="en-US" altLang="zh-CN" sz="2800" dirty="0">
                <a:latin typeface="SimHei" panose="02010609060101010101" pitchFamily="49" charset="-122"/>
                <a:ea typeface="SimHei" panose="02010609060101010101" pitchFamily="49" charset="-122"/>
              </a:rPr>
              <a:t>”</a:t>
            </a:r>
          </a:p>
          <a:p>
            <a:pPr algn="just">
              <a:buClr>
                <a:schemeClr val="tx2"/>
              </a:buClr>
              <a:buFont typeface="Wingdings" pitchFamily="2" charset="2"/>
              <a:buChar char="Ø"/>
            </a:pPr>
            <a:r>
              <a:rPr lang="zh-CN" altLang="en-US" sz="2800" dirty="0">
                <a:latin typeface="SimHei" panose="02010609060101010101" pitchFamily="49" charset="-122"/>
                <a:ea typeface="SimHei" panose="02010609060101010101" pitchFamily="49" charset="-122"/>
              </a:rPr>
              <a:t>优点</a:t>
            </a:r>
            <a:r>
              <a:rPr lang="en-US" altLang="zh-CN" sz="2800" dirty="0">
                <a:latin typeface="SimHei" panose="02010609060101010101" pitchFamily="49" charset="-122"/>
                <a:ea typeface="SimHei" panose="02010609060101010101" pitchFamily="49" charset="-122"/>
              </a:rPr>
              <a:t>:</a:t>
            </a:r>
            <a:r>
              <a:rPr lang="zh-CN" altLang="en-US" sz="2800" dirty="0">
                <a:latin typeface="SimHei" panose="02010609060101010101" pitchFamily="49" charset="-122"/>
                <a:ea typeface="SimHei" panose="02010609060101010101" pitchFamily="49" charset="-122"/>
              </a:rPr>
              <a:t>通俗易懂</a:t>
            </a:r>
          </a:p>
          <a:p>
            <a:pPr algn="just">
              <a:buClr>
                <a:schemeClr val="tx2"/>
              </a:buClr>
              <a:buFont typeface="Wingdings" pitchFamily="2" charset="2"/>
              <a:buChar char="Ø"/>
            </a:pPr>
            <a:r>
              <a:rPr lang="zh-CN" altLang="en-US" sz="2800" dirty="0">
                <a:latin typeface="SimHei" panose="02010609060101010101" pitchFamily="49" charset="-122"/>
                <a:ea typeface="SimHei" panose="02010609060101010101" pitchFamily="49" charset="-122"/>
              </a:rPr>
              <a:t>缺点</a:t>
            </a:r>
            <a:r>
              <a:rPr lang="en-US" altLang="zh-CN" sz="2800" dirty="0">
                <a:latin typeface="SimHei" panose="02010609060101010101" pitchFamily="49" charset="-122"/>
                <a:ea typeface="SimHei" panose="02010609060101010101" pitchFamily="49" charset="-122"/>
              </a:rPr>
              <a:t>:</a:t>
            </a:r>
            <a:r>
              <a:rPr lang="zh-CN" altLang="en-US" sz="2800" dirty="0">
                <a:latin typeface="SimHei" panose="02010609060101010101" pitchFamily="49" charset="-122"/>
                <a:ea typeface="SimHei" panose="02010609060101010101" pitchFamily="49" charset="-122"/>
              </a:rPr>
              <a:t>文字过于冗长，易出现歧义性</a:t>
            </a:r>
          </a:p>
          <a:p>
            <a:pPr algn="just">
              <a:buClr>
                <a:schemeClr val="tx2"/>
              </a:buClr>
              <a:buFont typeface="Wingdings" pitchFamily="2" charset="2"/>
              <a:buChar char="Ø"/>
            </a:pPr>
            <a:r>
              <a:rPr lang="zh-CN" altLang="en-US" sz="2800" dirty="0">
                <a:latin typeface="SimHei" panose="02010609060101010101" pitchFamily="49" charset="-122"/>
                <a:ea typeface="SimHei" panose="02010609060101010101" pitchFamily="49" charset="-122"/>
              </a:rPr>
              <a:t>例：计算并输出</a:t>
            </a:r>
            <a:r>
              <a:rPr lang="en-US" altLang="zh-CN" sz="2800" dirty="0">
                <a:latin typeface="SimHei" panose="02010609060101010101" pitchFamily="49" charset="-122"/>
                <a:ea typeface="SimHei" panose="02010609060101010101" pitchFamily="49" charset="-122"/>
              </a:rPr>
              <a:t>Z=Y/X</a:t>
            </a:r>
            <a:r>
              <a:rPr lang="zh-CN" altLang="en-US" sz="2800" dirty="0">
                <a:latin typeface="SimHei" panose="02010609060101010101" pitchFamily="49" charset="-122"/>
                <a:ea typeface="SimHei" panose="02010609060101010101" pitchFamily="49" charset="-122"/>
              </a:rPr>
              <a:t>，自然语言描述算法如下：</a:t>
            </a:r>
          </a:p>
          <a:p>
            <a:pPr algn="just">
              <a:buClr>
                <a:schemeClr val="tx2"/>
              </a:buClr>
              <a:buFont typeface="Wingdings" pitchFamily="2" charset="2"/>
              <a:buNone/>
            </a:pPr>
            <a:r>
              <a:rPr lang="zh-CN" altLang="en-US" sz="2800" dirty="0">
                <a:latin typeface="SimHei" panose="02010609060101010101" pitchFamily="49" charset="-122"/>
                <a:ea typeface="SimHei" panose="02010609060101010101" pitchFamily="49" charset="-122"/>
              </a:rPr>
              <a:t>	</a:t>
            </a:r>
            <a:r>
              <a:rPr lang="zh-CN" altLang="en-US" sz="2800" dirty="0">
                <a:solidFill>
                  <a:schemeClr val="tx2"/>
                </a:solidFill>
                <a:latin typeface="SimHei" panose="02010609060101010101" pitchFamily="49" charset="-122"/>
                <a:ea typeface="SimHei" panose="02010609060101010101" pitchFamily="49" charset="-122"/>
              </a:rPr>
              <a:t>第</a:t>
            </a:r>
            <a:r>
              <a:rPr lang="en-US" altLang="zh-CN" sz="2800" dirty="0">
                <a:solidFill>
                  <a:schemeClr val="tx2"/>
                </a:solidFill>
                <a:latin typeface="SimHei" panose="02010609060101010101" pitchFamily="49" charset="-122"/>
                <a:ea typeface="SimHei" panose="02010609060101010101" pitchFamily="49" charset="-122"/>
              </a:rPr>
              <a:t>1</a:t>
            </a:r>
            <a:r>
              <a:rPr lang="zh-CN" altLang="en-US" sz="2800" dirty="0">
                <a:solidFill>
                  <a:schemeClr val="tx2"/>
                </a:solidFill>
                <a:latin typeface="SimHei" panose="02010609060101010101" pitchFamily="49" charset="-122"/>
                <a:ea typeface="SimHei" panose="02010609060101010101" pitchFamily="49" charset="-122"/>
              </a:rPr>
              <a:t>步：输入</a:t>
            </a:r>
            <a:r>
              <a:rPr lang="en-US" altLang="zh-CN" sz="2800" dirty="0">
                <a:solidFill>
                  <a:schemeClr val="tx2"/>
                </a:solidFill>
                <a:latin typeface="SimHei" panose="02010609060101010101" pitchFamily="49" charset="-122"/>
                <a:ea typeface="SimHei" panose="02010609060101010101" pitchFamily="49" charset="-122"/>
              </a:rPr>
              <a:t>X</a:t>
            </a:r>
            <a:r>
              <a:rPr lang="zh-CN" altLang="en-US" sz="2800" dirty="0">
                <a:solidFill>
                  <a:schemeClr val="tx2"/>
                </a:solidFill>
                <a:latin typeface="SimHei" panose="02010609060101010101" pitchFamily="49" charset="-122"/>
                <a:ea typeface="SimHei" panose="02010609060101010101" pitchFamily="49" charset="-122"/>
              </a:rPr>
              <a:t>与</a:t>
            </a:r>
            <a:r>
              <a:rPr lang="en-US" altLang="zh-CN" sz="2800" dirty="0">
                <a:solidFill>
                  <a:schemeClr val="tx2"/>
                </a:solidFill>
                <a:latin typeface="SimHei" panose="02010609060101010101" pitchFamily="49" charset="-122"/>
                <a:ea typeface="SimHei" panose="02010609060101010101" pitchFamily="49" charset="-122"/>
              </a:rPr>
              <a:t>Y</a:t>
            </a:r>
            <a:r>
              <a:rPr lang="zh-CN" altLang="en-US" sz="2800" dirty="0">
                <a:solidFill>
                  <a:schemeClr val="tx2"/>
                </a:solidFill>
                <a:latin typeface="SimHei" panose="02010609060101010101" pitchFamily="49" charset="-122"/>
                <a:ea typeface="SimHei" panose="02010609060101010101" pitchFamily="49" charset="-122"/>
              </a:rPr>
              <a:t>的值；</a:t>
            </a:r>
          </a:p>
          <a:p>
            <a:pPr algn="just">
              <a:buClr>
                <a:schemeClr val="tx2"/>
              </a:buClr>
              <a:buFont typeface="Wingdings" pitchFamily="2" charset="2"/>
              <a:buNone/>
            </a:pPr>
            <a:r>
              <a:rPr lang="en-US" altLang="zh-CN" sz="2800" dirty="0">
                <a:solidFill>
                  <a:schemeClr val="tx2"/>
                </a:solidFill>
                <a:latin typeface="SimHei" panose="02010609060101010101" pitchFamily="49" charset="-122"/>
                <a:ea typeface="SimHei" panose="02010609060101010101" pitchFamily="49" charset="-122"/>
              </a:rPr>
              <a:t>	</a:t>
            </a:r>
            <a:r>
              <a:rPr lang="zh-CN" altLang="en-US" sz="2800" dirty="0">
                <a:solidFill>
                  <a:schemeClr val="tx2"/>
                </a:solidFill>
                <a:latin typeface="SimHei" panose="02010609060101010101" pitchFamily="49" charset="-122"/>
                <a:ea typeface="SimHei" panose="02010609060101010101" pitchFamily="49" charset="-122"/>
              </a:rPr>
              <a:t>第</a:t>
            </a:r>
            <a:r>
              <a:rPr lang="en-US" altLang="zh-CN" sz="2800" dirty="0">
                <a:solidFill>
                  <a:schemeClr val="tx2"/>
                </a:solidFill>
                <a:latin typeface="SimHei" panose="02010609060101010101" pitchFamily="49" charset="-122"/>
                <a:ea typeface="SimHei" panose="02010609060101010101" pitchFamily="49" charset="-122"/>
              </a:rPr>
              <a:t>2</a:t>
            </a:r>
            <a:r>
              <a:rPr lang="zh-CN" altLang="en-US" sz="2800" dirty="0">
                <a:solidFill>
                  <a:schemeClr val="tx2"/>
                </a:solidFill>
                <a:latin typeface="SimHei" panose="02010609060101010101" pitchFamily="49" charset="-122"/>
                <a:ea typeface="SimHei" panose="02010609060101010101" pitchFamily="49" charset="-122"/>
              </a:rPr>
              <a:t>步：判断</a:t>
            </a:r>
            <a:r>
              <a:rPr lang="en-US" altLang="zh-CN" sz="2800" dirty="0">
                <a:solidFill>
                  <a:schemeClr val="tx2"/>
                </a:solidFill>
                <a:latin typeface="SimHei" panose="02010609060101010101" pitchFamily="49" charset="-122"/>
                <a:ea typeface="SimHei" panose="02010609060101010101" pitchFamily="49" charset="-122"/>
              </a:rPr>
              <a:t>X</a:t>
            </a:r>
            <a:r>
              <a:rPr lang="zh-CN" altLang="en-US" sz="2800" dirty="0">
                <a:solidFill>
                  <a:schemeClr val="tx2"/>
                </a:solidFill>
                <a:latin typeface="SimHei" panose="02010609060101010101" pitchFamily="49" charset="-122"/>
                <a:ea typeface="SimHei" panose="02010609060101010101" pitchFamily="49" charset="-122"/>
              </a:rPr>
              <a:t>是否为</a:t>
            </a:r>
            <a:r>
              <a:rPr lang="en-US" altLang="zh-CN" sz="2800" dirty="0">
                <a:solidFill>
                  <a:schemeClr val="tx2"/>
                </a:solidFill>
                <a:latin typeface="SimHei" panose="02010609060101010101" pitchFamily="49" charset="-122"/>
                <a:ea typeface="SimHei" panose="02010609060101010101" pitchFamily="49" charset="-122"/>
              </a:rPr>
              <a:t>0</a:t>
            </a:r>
            <a:r>
              <a:rPr lang="zh-CN" altLang="en-US" sz="2800" dirty="0">
                <a:solidFill>
                  <a:schemeClr val="tx2"/>
                </a:solidFill>
                <a:latin typeface="SimHei" panose="02010609060101010101" pitchFamily="49" charset="-122"/>
                <a:ea typeface="SimHei" panose="02010609060101010101" pitchFamily="49" charset="-122"/>
              </a:rPr>
              <a:t>：若是，则输出错误信息；否则计算</a:t>
            </a:r>
            <a:r>
              <a:rPr lang="en-US" altLang="zh-CN" sz="2800" dirty="0">
                <a:solidFill>
                  <a:schemeClr val="tx2"/>
                </a:solidFill>
                <a:latin typeface="SimHei" panose="02010609060101010101" pitchFamily="49" charset="-122"/>
                <a:ea typeface="SimHei" panose="02010609060101010101" pitchFamily="49" charset="-122"/>
              </a:rPr>
              <a:t>Y/X=&gt;Z</a:t>
            </a:r>
            <a:r>
              <a:rPr lang="zh-CN" altLang="en-US" sz="2800" dirty="0">
                <a:solidFill>
                  <a:schemeClr val="tx2"/>
                </a:solidFill>
                <a:latin typeface="SimHei" panose="02010609060101010101" pitchFamily="49" charset="-122"/>
                <a:ea typeface="SimHei" panose="02010609060101010101" pitchFamily="49" charset="-122"/>
              </a:rPr>
              <a:t>，且输出</a:t>
            </a:r>
            <a:r>
              <a:rPr lang="en-US" altLang="zh-CN" sz="2800" dirty="0">
                <a:solidFill>
                  <a:schemeClr val="tx2"/>
                </a:solidFill>
                <a:latin typeface="SimHei" panose="02010609060101010101" pitchFamily="49" charset="-122"/>
                <a:ea typeface="SimHei" panose="02010609060101010101" pitchFamily="49" charset="-122"/>
              </a:rPr>
              <a:t>Z</a:t>
            </a:r>
            <a:r>
              <a:rPr lang="zh-CN" altLang="en-US" sz="2800" dirty="0">
                <a:solidFill>
                  <a:schemeClr val="tx2"/>
                </a:solidFill>
                <a:latin typeface="SimHei" panose="02010609060101010101" pitchFamily="49" charset="-122"/>
                <a:ea typeface="SimHei" panose="02010609060101010101" pitchFamily="49" charset="-122"/>
              </a:rPr>
              <a:t>。</a:t>
            </a:r>
            <a:endParaRPr lang="en-US" altLang="zh-CN" sz="2800" dirty="0">
              <a:solidFill>
                <a:schemeClr val="tx2"/>
              </a:solidFill>
              <a:latin typeface="SimHei" panose="02010609060101010101" pitchFamily="49" charset="-122"/>
              <a:ea typeface="SimHei" panose="02010609060101010101" pitchFamily="49" charset="-122"/>
            </a:endParaRPr>
          </a:p>
          <a:p>
            <a:pPr>
              <a:buFont typeface="Monotype Sorts" pitchFamily="2" charset="2"/>
              <a:buNone/>
            </a:pPr>
            <a:endParaRPr lang="en-US" altLang="zh-CN" sz="2800" b="1" dirty="0">
              <a:solidFill>
                <a:schemeClr val="tx2"/>
              </a:solidFill>
              <a:latin typeface="宋体" panose="02010600030101010101"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a:extLst>
              <a:ext uri="{FF2B5EF4-FFF2-40B4-BE49-F238E27FC236}">
                <a16:creationId xmlns:a16="http://schemas.microsoft.com/office/drawing/2014/main" id="{1500A7A7-29D5-FF78-2E28-EBBB905B3D8C}"/>
              </a:ext>
            </a:extLst>
          </p:cNvPr>
          <p:cNvSpPr>
            <a:spLocks noGrp="1" noChangeArrowheads="1"/>
          </p:cNvSpPr>
          <p:nvPr>
            <p:ph type="title" idx="4294967295"/>
          </p:nvPr>
        </p:nvSpPr>
        <p:spPr>
          <a:xfrm>
            <a:off x="685800" y="142290"/>
            <a:ext cx="7772400" cy="838200"/>
          </a:xfrm>
        </p:spPr>
        <p:txBody>
          <a:bodyPr/>
          <a:lstStyle/>
          <a:p>
            <a:r>
              <a:rPr lang="en-US" altLang="zh-CN" sz="3200" b="1" kern="1200" dirty="0">
                <a:latin typeface="SimHei" panose="02010609060101010101" pitchFamily="49" charset="-122"/>
                <a:ea typeface="SimHei" panose="02010609060101010101" pitchFamily="49" charset="-122"/>
                <a:cs typeface="+mn-cs"/>
              </a:rPr>
              <a:t>1.2  </a:t>
            </a:r>
            <a:r>
              <a:rPr lang="zh-CN" altLang="en-US" sz="3200" b="1" kern="1200" dirty="0">
                <a:latin typeface="SimHei" panose="02010609060101010101" pitchFamily="49" charset="-122"/>
                <a:ea typeface="SimHei" panose="02010609060101010101" pitchFamily="49" charset="-122"/>
                <a:cs typeface="+mn-cs"/>
              </a:rPr>
              <a:t>程序设计基础</a:t>
            </a:r>
          </a:p>
        </p:txBody>
      </p:sp>
      <p:sp>
        <p:nvSpPr>
          <p:cNvPr id="51202" name="Line 7">
            <a:extLst>
              <a:ext uri="{FF2B5EF4-FFF2-40B4-BE49-F238E27FC236}">
                <a16:creationId xmlns:a16="http://schemas.microsoft.com/office/drawing/2014/main" id="{5BDDEDCA-BA32-5C8B-CA87-F9FF9A13F1D5}"/>
              </a:ext>
            </a:extLst>
          </p:cNvPr>
          <p:cNvSpPr>
            <a:spLocks noChangeShapeType="1"/>
          </p:cNvSpPr>
          <p:nvPr/>
        </p:nvSpPr>
        <p:spPr bwMode="auto">
          <a:xfrm>
            <a:off x="1676400" y="5943600"/>
            <a:ext cx="6858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Lst>
        </p:spPr>
        <p:txBody>
          <a:bodyPr wrap="none" anchor="ctr"/>
          <a:lstStyle/>
          <a:p>
            <a:endParaRPr lang="zh-CN" altLang="en-US"/>
          </a:p>
        </p:txBody>
      </p:sp>
      <p:sp>
        <p:nvSpPr>
          <p:cNvPr id="51203" name="Line 8">
            <a:extLst>
              <a:ext uri="{FF2B5EF4-FFF2-40B4-BE49-F238E27FC236}">
                <a16:creationId xmlns:a16="http://schemas.microsoft.com/office/drawing/2014/main" id="{2BB1AF05-CE1E-FBFC-49DC-BDCACBF5A838}"/>
              </a:ext>
            </a:extLst>
          </p:cNvPr>
          <p:cNvSpPr>
            <a:spLocks noChangeShapeType="1"/>
          </p:cNvSpPr>
          <p:nvPr/>
        </p:nvSpPr>
        <p:spPr bwMode="auto">
          <a:xfrm>
            <a:off x="1676400" y="6172200"/>
            <a:ext cx="12954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Lst>
        </p:spPr>
        <p:txBody>
          <a:bodyPr wrap="none" anchor="ctr"/>
          <a:lstStyle/>
          <a:p>
            <a:endParaRPr lang="zh-CN" altLang="en-US"/>
          </a:p>
        </p:txBody>
      </p:sp>
      <p:sp>
        <p:nvSpPr>
          <p:cNvPr id="51204" name="Line 9">
            <a:extLst>
              <a:ext uri="{FF2B5EF4-FFF2-40B4-BE49-F238E27FC236}">
                <a16:creationId xmlns:a16="http://schemas.microsoft.com/office/drawing/2014/main" id="{0066C991-CA1A-63A5-4444-7921A10CFB5D}"/>
              </a:ext>
            </a:extLst>
          </p:cNvPr>
          <p:cNvSpPr>
            <a:spLocks noChangeShapeType="1"/>
          </p:cNvSpPr>
          <p:nvPr/>
        </p:nvSpPr>
        <p:spPr bwMode="auto">
          <a:xfrm>
            <a:off x="1371600" y="1905000"/>
            <a:ext cx="1143000" cy="762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Lst>
        </p:spPr>
        <p:txBody>
          <a:bodyPr wrap="none" anchor="ctr"/>
          <a:lstStyle/>
          <a:p>
            <a:endParaRPr lang="zh-CN" altLang="en-US"/>
          </a:p>
        </p:txBody>
      </p:sp>
      <p:grpSp>
        <p:nvGrpSpPr>
          <p:cNvPr id="51205" name="Group 15">
            <a:extLst>
              <a:ext uri="{FF2B5EF4-FFF2-40B4-BE49-F238E27FC236}">
                <a16:creationId xmlns:a16="http://schemas.microsoft.com/office/drawing/2014/main" id="{9536CB41-EE64-F2EE-AEC8-1F6785F71F56}"/>
              </a:ext>
            </a:extLst>
          </p:cNvPr>
          <p:cNvGrpSpPr>
            <a:grpSpLocks/>
          </p:cNvGrpSpPr>
          <p:nvPr/>
        </p:nvGrpSpPr>
        <p:grpSpPr bwMode="auto">
          <a:xfrm>
            <a:off x="1042988" y="2492375"/>
            <a:ext cx="2359025" cy="3789363"/>
            <a:chOff x="3198" y="1525"/>
            <a:chExt cx="1576" cy="2708"/>
          </a:xfrm>
        </p:grpSpPr>
        <p:sp>
          <p:nvSpPr>
            <p:cNvPr id="51227" name="AutoShape 3">
              <a:extLst>
                <a:ext uri="{FF2B5EF4-FFF2-40B4-BE49-F238E27FC236}">
                  <a16:creationId xmlns:a16="http://schemas.microsoft.com/office/drawing/2014/main" id="{3284F67B-74F4-6196-FEA2-92F276C2E83C}"/>
                </a:ext>
              </a:extLst>
            </p:cNvPr>
            <p:cNvSpPr>
              <a:spLocks noChangeArrowheads="1"/>
            </p:cNvSpPr>
            <p:nvPr/>
          </p:nvSpPr>
          <p:spPr bwMode="auto">
            <a:xfrm>
              <a:off x="3334" y="1525"/>
              <a:ext cx="1440" cy="288"/>
            </a:xfrm>
            <a:prstGeom prst="roundRect">
              <a:avLst>
                <a:gd name="adj" fmla="val 16667"/>
              </a:avLst>
            </a:prstGeom>
            <a:solidFill>
              <a:schemeClr val="bg1"/>
            </a:solidFill>
            <a:ln w="9525">
              <a:solidFill>
                <a:schemeClr val="tx1"/>
              </a:solidFill>
              <a:round/>
              <a:headEnd/>
              <a:tailEnd/>
            </a:ln>
          </p:spPr>
          <p:txBody>
            <a:bodyPr wrap="none" anchor="ctr"/>
            <a:lstStyle>
              <a:lvl1pPr>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buClrTx/>
                <a:buSzTx/>
                <a:buFontTx/>
                <a:buNone/>
              </a:pPr>
              <a:r>
                <a:rPr kumimoji="0" lang="zh-CN" altLang="en-US" sz="1800"/>
                <a:t>起止框</a:t>
              </a:r>
            </a:p>
          </p:txBody>
        </p:sp>
        <p:sp>
          <p:nvSpPr>
            <p:cNvPr id="51228" name="AutoShape 4">
              <a:extLst>
                <a:ext uri="{FF2B5EF4-FFF2-40B4-BE49-F238E27FC236}">
                  <a16:creationId xmlns:a16="http://schemas.microsoft.com/office/drawing/2014/main" id="{6C3A4A87-3A93-5872-9960-D311EA44D48B}"/>
                </a:ext>
              </a:extLst>
            </p:cNvPr>
            <p:cNvSpPr>
              <a:spLocks noChangeArrowheads="1"/>
            </p:cNvSpPr>
            <p:nvPr/>
          </p:nvSpPr>
          <p:spPr bwMode="auto">
            <a:xfrm>
              <a:off x="3334" y="2024"/>
              <a:ext cx="1296" cy="288"/>
            </a:xfrm>
            <a:prstGeom prst="parallelogram">
              <a:avLst>
                <a:gd name="adj" fmla="val 112500"/>
              </a:avLst>
            </a:prstGeom>
            <a:solidFill>
              <a:schemeClr val="bg1"/>
            </a:solidFill>
            <a:ln w="9525">
              <a:solidFill>
                <a:schemeClr val="tx1"/>
              </a:solidFill>
              <a:miter lim="800000"/>
              <a:headEnd/>
              <a:tailEnd/>
            </a:ln>
          </p:spPr>
          <p:txBody>
            <a:bodyPr wrap="none" anchor="ctr"/>
            <a:lstStyle>
              <a:lvl1pPr>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buClrTx/>
                <a:buSzTx/>
                <a:buFontTx/>
                <a:buNone/>
              </a:pPr>
              <a:r>
                <a:rPr kumimoji="0" lang="zh-CN" altLang="en-US" sz="1800"/>
                <a:t>输入输出框</a:t>
              </a:r>
            </a:p>
          </p:txBody>
        </p:sp>
        <p:sp>
          <p:nvSpPr>
            <p:cNvPr id="51229" name="Rectangle 5">
              <a:extLst>
                <a:ext uri="{FF2B5EF4-FFF2-40B4-BE49-F238E27FC236}">
                  <a16:creationId xmlns:a16="http://schemas.microsoft.com/office/drawing/2014/main" id="{11FD18F3-C31D-5B90-139D-2DE95118FEB1}"/>
                </a:ext>
              </a:extLst>
            </p:cNvPr>
            <p:cNvSpPr>
              <a:spLocks noChangeArrowheads="1"/>
            </p:cNvSpPr>
            <p:nvPr/>
          </p:nvSpPr>
          <p:spPr bwMode="auto">
            <a:xfrm>
              <a:off x="3243" y="3158"/>
              <a:ext cx="1200" cy="384"/>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buClrTx/>
                <a:buSzTx/>
                <a:buFontTx/>
                <a:buNone/>
              </a:pPr>
              <a:r>
                <a:rPr kumimoji="0" lang="zh-CN" altLang="en-US" sz="1800"/>
                <a:t>加工框</a:t>
              </a:r>
            </a:p>
          </p:txBody>
        </p:sp>
        <p:sp>
          <p:nvSpPr>
            <p:cNvPr id="51230" name="Oval 6">
              <a:extLst>
                <a:ext uri="{FF2B5EF4-FFF2-40B4-BE49-F238E27FC236}">
                  <a16:creationId xmlns:a16="http://schemas.microsoft.com/office/drawing/2014/main" id="{10BE6AAD-6416-123E-09FD-E00135BC89D7}"/>
                </a:ext>
              </a:extLst>
            </p:cNvPr>
            <p:cNvSpPr>
              <a:spLocks noChangeArrowheads="1"/>
            </p:cNvSpPr>
            <p:nvPr/>
          </p:nvSpPr>
          <p:spPr bwMode="auto">
            <a:xfrm>
              <a:off x="3742" y="3657"/>
              <a:ext cx="144" cy="192"/>
            </a:xfrm>
            <a:prstGeom prst="ellipse">
              <a:avLst/>
            </a:prstGeom>
            <a:solidFill>
              <a:schemeClr val="bg1"/>
            </a:solidFill>
            <a:ln w="9525">
              <a:solidFill>
                <a:schemeClr val="tx1"/>
              </a:solidFill>
              <a:round/>
              <a:headEnd/>
              <a:tailEnd/>
            </a:ln>
          </p:spPr>
          <p:txBody>
            <a:bodyPr wrap="none" anchor="ctr"/>
            <a:lstStyle>
              <a:lvl1pPr>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Clr>
                  <a:schemeClr val="tx2"/>
                </a:buClr>
                <a:buSzTx/>
                <a:buFontTx/>
                <a:buNone/>
              </a:pPr>
              <a:endParaRPr lang="zh-CN" altLang="en-US" sz="1800"/>
            </a:p>
          </p:txBody>
        </p:sp>
        <p:sp>
          <p:nvSpPr>
            <p:cNvPr id="51231" name="Line 10">
              <a:extLst>
                <a:ext uri="{FF2B5EF4-FFF2-40B4-BE49-F238E27FC236}">
                  <a16:creationId xmlns:a16="http://schemas.microsoft.com/office/drawing/2014/main" id="{1AB66B71-3DE4-4094-F125-8D2E4D84A308}"/>
                </a:ext>
              </a:extLst>
            </p:cNvPr>
            <p:cNvSpPr>
              <a:spLocks noChangeShapeType="1"/>
            </p:cNvSpPr>
            <p:nvPr/>
          </p:nvSpPr>
          <p:spPr bwMode="auto">
            <a:xfrm>
              <a:off x="3560" y="4065"/>
              <a:ext cx="62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32" name="AutoShape 11">
              <a:extLst>
                <a:ext uri="{FF2B5EF4-FFF2-40B4-BE49-F238E27FC236}">
                  <a16:creationId xmlns:a16="http://schemas.microsoft.com/office/drawing/2014/main" id="{750D6E5E-9D36-D367-303E-C0C75A35B893}"/>
                </a:ext>
              </a:extLst>
            </p:cNvPr>
            <p:cNvSpPr>
              <a:spLocks noChangeArrowheads="1"/>
            </p:cNvSpPr>
            <p:nvPr/>
          </p:nvSpPr>
          <p:spPr bwMode="auto">
            <a:xfrm>
              <a:off x="3198" y="2523"/>
              <a:ext cx="1296" cy="432"/>
            </a:xfrm>
            <a:prstGeom prst="diamond">
              <a:avLst/>
            </a:prstGeom>
            <a:solidFill>
              <a:schemeClr val="bg1"/>
            </a:solidFill>
            <a:ln w="9525">
              <a:solidFill>
                <a:schemeClr val="tx1"/>
              </a:solidFill>
              <a:miter lim="800000"/>
              <a:headEnd/>
              <a:tailEnd/>
            </a:ln>
          </p:spPr>
          <p:txBody>
            <a:bodyPr wrap="none" anchor="ctr"/>
            <a:lstStyle>
              <a:lvl1pPr>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buClrTx/>
                <a:buSzTx/>
                <a:buFontTx/>
                <a:buNone/>
              </a:pPr>
              <a:r>
                <a:rPr kumimoji="0" lang="zh-CN" altLang="en-US" sz="1800"/>
                <a:t>判断框</a:t>
              </a:r>
            </a:p>
          </p:txBody>
        </p:sp>
        <p:sp>
          <p:nvSpPr>
            <p:cNvPr id="51233" name="Line 12">
              <a:extLst>
                <a:ext uri="{FF2B5EF4-FFF2-40B4-BE49-F238E27FC236}">
                  <a16:creationId xmlns:a16="http://schemas.microsoft.com/office/drawing/2014/main" id="{4B1BCAEA-FFB0-F01F-526D-387F4D02E7D0}"/>
                </a:ext>
              </a:extLst>
            </p:cNvPr>
            <p:cNvSpPr>
              <a:spLocks noChangeShapeType="1"/>
            </p:cNvSpPr>
            <p:nvPr/>
          </p:nvSpPr>
          <p:spPr bwMode="auto">
            <a:xfrm>
              <a:off x="4422" y="3657"/>
              <a:ext cx="0" cy="5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1206" name="Rectangle 13">
            <a:extLst>
              <a:ext uri="{FF2B5EF4-FFF2-40B4-BE49-F238E27FC236}">
                <a16:creationId xmlns:a16="http://schemas.microsoft.com/office/drawing/2014/main" id="{B7FF8CCB-FAA6-2BA4-3C32-395FF9A42C2E}"/>
              </a:ext>
            </a:extLst>
          </p:cNvPr>
          <p:cNvSpPr>
            <a:spLocks noChangeArrowheads="1"/>
          </p:cNvSpPr>
          <p:nvPr/>
        </p:nvSpPr>
        <p:spPr bwMode="auto">
          <a:xfrm>
            <a:off x="250825" y="1341438"/>
            <a:ext cx="6408738"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Clr>
                <a:schemeClr val="tx2"/>
              </a:buClr>
              <a:buFont typeface="Wingdings" pitchFamily="2" charset="2"/>
              <a:buChar char="Ø"/>
            </a:pPr>
            <a:r>
              <a:rPr kumimoji="0" lang="zh-CN" altLang="en-US" sz="2800" b="0" u="sng" dirty="0">
                <a:solidFill>
                  <a:schemeClr val="tx2"/>
                </a:solidFill>
                <a:latin typeface="SimHei" panose="02010609060101010101" pitchFamily="49" charset="-122"/>
                <a:ea typeface="SimHei" panose="02010609060101010101" pitchFamily="49" charset="-122"/>
              </a:rPr>
              <a:t>流程图描述法</a:t>
            </a:r>
            <a:r>
              <a:rPr kumimoji="0" lang="zh-CN" altLang="en-US" sz="2800" b="0" dirty="0">
                <a:latin typeface="SimHei" panose="02010609060101010101" pitchFamily="49" charset="-122"/>
                <a:ea typeface="SimHei" panose="02010609060101010101" pitchFamily="49" charset="-122"/>
              </a:rPr>
              <a:t>：</a:t>
            </a:r>
            <a:r>
              <a:rPr kumimoji="0" lang="zh-CN" altLang="en-US" sz="2800" dirty="0">
                <a:latin typeface="SimHei" panose="02010609060101010101" pitchFamily="49" charset="-122"/>
                <a:ea typeface="SimHei" panose="02010609060101010101" pitchFamily="49" charset="-122"/>
              </a:rPr>
              <a:t>用图框表示各种操作</a:t>
            </a:r>
          </a:p>
          <a:p>
            <a:pPr eaLnBrk="1" hangingPunct="1">
              <a:buClr>
                <a:schemeClr val="tx2"/>
              </a:buClr>
              <a:buFont typeface="Wingdings" pitchFamily="2" charset="2"/>
              <a:buChar char="Ø"/>
            </a:pPr>
            <a:r>
              <a:rPr kumimoji="0" lang="zh-CN" altLang="en-US" sz="2800" dirty="0">
                <a:latin typeface="SimHei" panose="02010609060101010101" pitchFamily="49" charset="-122"/>
                <a:ea typeface="SimHei" panose="02010609060101010101" pitchFamily="49" charset="-122"/>
              </a:rPr>
              <a:t>基本框图符号</a:t>
            </a:r>
            <a:r>
              <a:rPr kumimoji="0" lang="zh-CN" altLang="en-US" sz="2800" b="0" dirty="0">
                <a:latin typeface="SimHei" panose="02010609060101010101" pitchFamily="49" charset="-122"/>
                <a:ea typeface="SimHei" panose="02010609060101010101" pitchFamily="49" charset="-122"/>
              </a:rPr>
              <a:t>：</a:t>
            </a:r>
          </a:p>
        </p:txBody>
      </p:sp>
      <p:grpSp>
        <p:nvGrpSpPr>
          <p:cNvPr id="51207" name="Group 28">
            <a:extLst>
              <a:ext uri="{FF2B5EF4-FFF2-40B4-BE49-F238E27FC236}">
                <a16:creationId xmlns:a16="http://schemas.microsoft.com/office/drawing/2014/main" id="{348E2B6F-FFB0-848B-AE5D-9DC319E0C211}"/>
              </a:ext>
            </a:extLst>
          </p:cNvPr>
          <p:cNvGrpSpPr>
            <a:grpSpLocks/>
          </p:cNvGrpSpPr>
          <p:nvPr/>
        </p:nvGrpSpPr>
        <p:grpSpPr bwMode="auto">
          <a:xfrm>
            <a:off x="4211638" y="2133600"/>
            <a:ext cx="4537075" cy="4248150"/>
            <a:chOff x="476" y="1207"/>
            <a:chExt cx="3649" cy="3010"/>
          </a:xfrm>
        </p:grpSpPr>
        <p:sp>
          <p:nvSpPr>
            <p:cNvPr id="51208" name="AutoShape 6">
              <a:extLst>
                <a:ext uri="{FF2B5EF4-FFF2-40B4-BE49-F238E27FC236}">
                  <a16:creationId xmlns:a16="http://schemas.microsoft.com/office/drawing/2014/main" id="{66802EC8-30EE-0B6F-DF0D-6AA52C1517DB}"/>
                </a:ext>
              </a:extLst>
            </p:cNvPr>
            <p:cNvSpPr>
              <a:spLocks noChangeArrowheads="1"/>
            </p:cNvSpPr>
            <p:nvPr/>
          </p:nvSpPr>
          <p:spPr bwMode="auto">
            <a:xfrm>
              <a:off x="1701" y="1207"/>
              <a:ext cx="1440" cy="288"/>
            </a:xfrm>
            <a:prstGeom prst="roundRect">
              <a:avLst>
                <a:gd name="adj" fmla="val 16667"/>
              </a:avLst>
            </a:prstGeom>
            <a:solidFill>
              <a:schemeClr val="bg1"/>
            </a:solidFill>
            <a:ln w="9525">
              <a:solidFill>
                <a:schemeClr val="tx1"/>
              </a:solidFill>
              <a:round/>
              <a:headEnd/>
              <a:tailEnd/>
            </a:ln>
          </p:spPr>
          <p:txBody>
            <a:bodyPr wrap="none" anchor="ctr"/>
            <a:lstStyle>
              <a:lvl1pPr>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buClrTx/>
                <a:buSzTx/>
                <a:buFontTx/>
                <a:buNone/>
              </a:pPr>
              <a:r>
                <a:rPr kumimoji="0" lang="zh-CN" altLang="en-US" sz="1800" b="0">
                  <a:latin typeface="黑体" panose="02010609060101010101" pitchFamily="49" charset="-122"/>
                  <a:ea typeface="黑体" panose="02010609060101010101" pitchFamily="49" charset="-122"/>
                </a:rPr>
                <a:t>开始</a:t>
              </a:r>
            </a:p>
          </p:txBody>
        </p:sp>
        <p:sp>
          <p:nvSpPr>
            <p:cNvPr id="51209" name="AutoShape 7">
              <a:extLst>
                <a:ext uri="{FF2B5EF4-FFF2-40B4-BE49-F238E27FC236}">
                  <a16:creationId xmlns:a16="http://schemas.microsoft.com/office/drawing/2014/main" id="{FA7B45B3-EE1F-1746-CC0D-6FF2CDC4F8C3}"/>
                </a:ext>
              </a:extLst>
            </p:cNvPr>
            <p:cNvSpPr>
              <a:spLocks noChangeArrowheads="1"/>
            </p:cNvSpPr>
            <p:nvPr/>
          </p:nvSpPr>
          <p:spPr bwMode="auto">
            <a:xfrm>
              <a:off x="1655" y="1752"/>
              <a:ext cx="1296" cy="288"/>
            </a:xfrm>
            <a:prstGeom prst="parallelogram">
              <a:avLst>
                <a:gd name="adj" fmla="val 112500"/>
              </a:avLst>
            </a:prstGeom>
            <a:solidFill>
              <a:schemeClr val="bg1"/>
            </a:solidFill>
            <a:ln w="9525">
              <a:solidFill>
                <a:schemeClr val="tx1"/>
              </a:solidFill>
              <a:miter lim="800000"/>
              <a:headEnd/>
              <a:tailEnd/>
            </a:ln>
          </p:spPr>
          <p:txBody>
            <a:bodyPr wrap="none" anchor="ctr"/>
            <a:lstStyle>
              <a:lvl1pPr>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buClrTx/>
                <a:buSzTx/>
                <a:buFontTx/>
                <a:buNone/>
              </a:pPr>
              <a:r>
                <a:rPr kumimoji="0" lang="zh-CN" altLang="en-US" sz="1800" b="0">
                  <a:latin typeface="黑体" panose="02010609060101010101" pitchFamily="49" charset="-122"/>
                  <a:ea typeface="黑体" panose="02010609060101010101" pitchFamily="49" charset="-122"/>
                </a:rPr>
                <a:t>输入</a:t>
              </a:r>
              <a:r>
                <a:rPr kumimoji="0" lang="en-US" altLang="zh-CN" sz="1800" b="0">
                  <a:latin typeface="黑体" panose="02010609060101010101" pitchFamily="49" charset="-122"/>
                  <a:ea typeface="黑体" panose="02010609060101010101" pitchFamily="49" charset="-122"/>
                </a:rPr>
                <a:t>x</a:t>
              </a:r>
              <a:r>
                <a:rPr kumimoji="0" lang="zh-CN" altLang="en-US" sz="1800" b="0">
                  <a:latin typeface="黑体" panose="02010609060101010101" pitchFamily="49" charset="-122"/>
                  <a:ea typeface="黑体" panose="02010609060101010101" pitchFamily="49" charset="-122"/>
                </a:rPr>
                <a:t>，</a:t>
              </a:r>
              <a:r>
                <a:rPr kumimoji="0" lang="en-US" altLang="zh-CN" sz="1800" b="0">
                  <a:latin typeface="黑体" panose="02010609060101010101" pitchFamily="49" charset="-122"/>
                  <a:ea typeface="黑体" panose="02010609060101010101" pitchFamily="49" charset="-122"/>
                </a:rPr>
                <a:t>y</a:t>
              </a:r>
            </a:p>
          </p:txBody>
        </p:sp>
        <p:sp>
          <p:nvSpPr>
            <p:cNvPr id="51210" name="AutoShape 8">
              <a:extLst>
                <a:ext uri="{FF2B5EF4-FFF2-40B4-BE49-F238E27FC236}">
                  <a16:creationId xmlns:a16="http://schemas.microsoft.com/office/drawing/2014/main" id="{6E0C77B4-5672-CE1A-DB6C-668807DA6207}"/>
                </a:ext>
              </a:extLst>
            </p:cNvPr>
            <p:cNvSpPr>
              <a:spLocks noChangeArrowheads="1"/>
            </p:cNvSpPr>
            <p:nvPr/>
          </p:nvSpPr>
          <p:spPr bwMode="auto">
            <a:xfrm>
              <a:off x="1610" y="2296"/>
              <a:ext cx="1296" cy="432"/>
            </a:xfrm>
            <a:prstGeom prst="diamond">
              <a:avLst/>
            </a:prstGeom>
            <a:solidFill>
              <a:schemeClr val="bg1"/>
            </a:solidFill>
            <a:ln w="9525">
              <a:solidFill>
                <a:schemeClr val="tx1"/>
              </a:solidFill>
              <a:miter lim="800000"/>
              <a:headEnd/>
              <a:tailEnd/>
            </a:ln>
          </p:spPr>
          <p:txBody>
            <a:bodyPr wrap="none" anchor="ctr"/>
            <a:lstStyle>
              <a:lvl1pPr>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buClrTx/>
                <a:buSzTx/>
                <a:buFontTx/>
                <a:buNone/>
              </a:pPr>
              <a:r>
                <a:rPr kumimoji="0" lang="en-US" altLang="zh-CN" sz="1800" b="0" dirty="0">
                  <a:latin typeface="黑体" panose="02010609060101010101" pitchFamily="49" charset="-122"/>
                  <a:ea typeface="黑体" panose="02010609060101010101" pitchFamily="49" charset="-122"/>
                </a:rPr>
                <a:t>X=0</a:t>
              </a:r>
            </a:p>
          </p:txBody>
        </p:sp>
        <p:sp>
          <p:nvSpPr>
            <p:cNvPr id="51211" name="Rectangle 9">
              <a:extLst>
                <a:ext uri="{FF2B5EF4-FFF2-40B4-BE49-F238E27FC236}">
                  <a16:creationId xmlns:a16="http://schemas.microsoft.com/office/drawing/2014/main" id="{AE7A77DF-9572-775E-F6A5-14096F8B654B}"/>
                </a:ext>
              </a:extLst>
            </p:cNvPr>
            <p:cNvSpPr>
              <a:spLocks noChangeArrowheads="1"/>
            </p:cNvSpPr>
            <p:nvPr/>
          </p:nvSpPr>
          <p:spPr bwMode="auto">
            <a:xfrm>
              <a:off x="476" y="2795"/>
              <a:ext cx="1200" cy="384"/>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buClrTx/>
                <a:buSzTx/>
                <a:buFontTx/>
                <a:buNone/>
              </a:pPr>
              <a:r>
                <a:rPr lang="en-US" altLang="zh-CN" sz="1800" b="0">
                  <a:latin typeface="黑体" panose="02010609060101010101" pitchFamily="49" charset="-122"/>
                  <a:ea typeface="黑体" panose="02010609060101010101" pitchFamily="49" charset="-122"/>
                </a:rPr>
                <a:t>Y/X=&gt;Z</a:t>
              </a:r>
            </a:p>
          </p:txBody>
        </p:sp>
        <p:sp>
          <p:nvSpPr>
            <p:cNvPr id="51212" name="Rectangle 10">
              <a:extLst>
                <a:ext uri="{FF2B5EF4-FFF2-40B4-BE49-F238E27FC236}">
                  <a16:creationId xmlns:a16="http://schemas.microsoft.com/office/drawing/2014/main" id="{8CC820ED-C90C-DE75-72CC-7A23181B2D4E}"/>
                </a:ext>
              </a:extLst>
            </p:cNvPr>
            <p:cNvSpPr>
              <a:spLocks noChangeArrowheads="1"/>
            </p:cNvSpPr>
            <p:nvPr/>
          </p:nvSpPr>
          <p:spPr bwMode="auto">
            <a:xfrm>
              <a:off x="2925" y="2750"/>
              <a:ext cx="1200" cy="384"/>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buClrTx/>
                <a:buSzTx/>
                <a:buFontTx/>
                <a:buNone/>
              </a:pPr>
              <a:r>
                <a:rPr lang="zh-CN" altLang="en-US" sz="1800" b="0">
                  <a:latin typeface="黑体" panose="02010609060101010101" pitchFamily="49" charset="-122"/>
                  <a:ea typeface="黑体" panose="02010609060101010101" pitchFamily="49" charset="-122"/>
                </a:rPr>
                <a:t>打印错误信息</a:t>
              </a:r>
            </a:p>
          </p:txBody>
        </p:sp>
        <p:sp>
          <p:nvSpPr>
            <p:cNvPr id="51213" name="Rectangle 11">
              <a:extLst>
                <a:ext uri="{FF2B5EF4-FFF2-40B4-BE49-F238E27FC236}">
                  <a16:creationId xmlns:a16="http://schemas.microsoft.com/office/drawing/2014/main" id="{74EE869F-FB84-41C1-B111-C18ABD3A35F0}"/>
                </a:ext>
              </a:extLst>
            </p:cNvPr>
            <p:cNvSpPr>
              <a:spLocks noChangeArrowheads="1"/>
            </p:cNvSpPr>
            <p:nvPr/>
          </p:nvSpPr>
          <p:spPr bwMode="auto">
            <a:xfrm>
              <a:off x="476" y="3475"/>
              <a:ext cx="1200" cy="384"/>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buClrTx/>
                <a:buSzTx/>
                <a:buFontTx/>
                <a:buNone/>
              </a:pPr>
              <a:r>
                <a:rPr lang="zh-CN" altLang="en-US" sz="1800" b="0">
                  <a:latin typeface="黑体" panose="02010609060101010101" pitchFamily="49" charset="-122"/>
                  <a:ea typeface="黑体" panose="02010609060101010101" pitchFamily="49" charset="-122"/>
                </a:rPr>
                <a:t>打印</a:t>
              </a:r>
              <a:r>
                <a:rPr lang="en-US" altLang="zh-CN" sz="1800" b="0">
                  <a:latin typeface="黑体" panose="02010609060101010101" pitchFamily="49" charset="-122"/>
                  <a:ea typeface="黑体" panose="02010609060101010101" pitchFamily="49" charset="-122"/>
                </a:rPr>
                <a:t>Z</a:t>
              </a:r>
            </a:p>
          </p:txBody>
        </p:sp>
        <p:sp>
          <p:nvSpPr>
            <p:cNvPr id="51214" name="Line 14">
              <a:extLst>
                <a:ext uri="{FF2B5EF4-FFF2-40B4-BE49-F238E27FC236}">
                  <a16:creationId xmlns:a16="http://schemas.microsoft.com/office/drawing/2014/main" id="{8DE6FBF9-5CAB-6634-1874-8553409B260E}"/>
                </a:ext>
              </a:extLst>
            </p:cNvPr>
            <p:cNvSpPr>
              <a:spLocks noChangeShapeType="1"/>
            </p:cNvSpPr>
            <p:nvPr/>
          </p:nvSpPr>
          <p:spPr bwMode="auto">
            <a:xfrm>
              <a:off x="2426" y="1480"/>
              <a:ext cx="0" cy="2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2075" tIns="46038" rIns="92075" bIns="46038"/>
            <a:lstStyle/>
            <a:p>
              <a:endParaRPr lang="zh-CN" altLang="en-US"/>
            </a:p>
          </p:txBody>
        </p:sp>
        <p:sp>
          <p:nvSpPr>
            <p:cNvPr id="51215" name="Line 15">
              <a:extLst>
                <a:ext uri="{FF2B5EF4-FFF2-40B4-BE49-F238E27FC236}">
                  <a16:creationId xmlns:a16="http://schemas.microsoft.com/office/drawing/2014/main" id="{2FDD43BE-C757-A64B-9D8C-32C0137AA778}"/>
                </a:ext>
              </a:extLst>
            </p:cNvPr>
            <p:cNvSpPr>
              <a:spLocks noChangeShapeType="1"/>
            </p:cNvSpPr>
            <p:nvPr/>
          </p:nvSpPr>
          <p:spPr bwMode="auto">
            <a:xfrm>
              <a:off x="2290" y="2024"/>
              <a:ext cx="0" cy="2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2075" tIns="46038" rIns="92075" bIns="46038"/>
            <a:lstStyle/>
            <a:p>
              <a:endParaRPr lang="zh-CN" altLang="en-US"/>
            </a:p>
          </p:txBody>
        </p:sp>
        <p:sp>
          <p:nvSpPr>
            <p:cNvPr id="51216" name="Line 16">
              <a:extLst>
                <a:ext uri="{FF2B5EF4-FFF2-40B4-BE49-F238E27FC236}">
                  <a16:creationId xmlns:a16="http://schemas.microsoft.com/office/drawing/2014/main" id="{BE5E49D5-7EB7-2F3D-D842-D6E1CD3B977D}"/>
                </a:ext>
              </a:extLst>
            </p:cNvPr>
            <p:cNvSpPr>
              <a:spLocks noChangeShapeType="1"/>
            </p:cNvSpPr>
            <p:nvPr/>
          </p:nvSpPr>
          <p:spPr bwMode="auto">
            <a:xfrm flipH="1">
              <a:off x="975" y="2523"/>
              <a:ext cx="63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2075" tIns="46038" rIns="92075" bIns="46038"/>
            <a:lstStyle/>
            <a:p>
              <a:endParaRPr lang="zh-CN" altLang="en-US"/>
            </a:p>
          </p:txBody>
        </p:sp>
        <p:sp>
          <p:nvSpPr>
            <p:cNvPr id="51217" name="Line 17">
              <a:extLst>
                <a:ext uri="{FF2B5EF4-FFF2-40B4-BE49-F238E27FC236}">
                  <a16:creationId xmlns:a16="http://schemas.microsoft.com/office/drawing/2014/main" id="{19790C2C-C244-B98C-9FC3-D748EAC8F08B}"/>
                </a:ext>
              </a:extLst>
            </p:cNvPr>
            <p:cNvSpPr>
              <a:spLocks noChangeShapeType="1"/>
            </p:cNvSpPr>
            <p:nvPr/>
          </p:nvSpPr>
          <p:spPr bwMode="auto">
            <a:xfrm>
              <a:off x="975" y="2523"/>
              <a:ext cx="0" cy="2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2075" tIns="46038" rIns="92075" bIns="46038"/>
            <a:lstStyle/>
            <a:p>
              <a:endParaRPr lang="zh-CN" altLang="en-US"/>
            </a:p>
          </p:txBody>
        </p:sp>
        <p:sp>
          <p:nvSpPr>
            <p:cNvPr id="51218" name="Line 18">
              <a:extLst>
                <a:ext uri="{FF2B5EF4-FFF2-40B4-BE49-F238E27FC236}">
                  <a16:creationId xmlns:a16="http://schemas.microsoft.com/office/drawing/2014/main" id="{C3FA890C-DC97-4C4F-3F43-FDBC12C87BE8}"/>
                </a:ext>
              </a:extLst>
            </p:cNvPr>
            <p:cNvSpPr>
              <a:spLocks noChangeShapeType="1"/>
            </p:cNvSpPr>
            <p:nvPr/>
          </p:nvSpPr>
          <p:spPr bwMode="auto">
            <a:xfrm>
              <a:off x="997" y="3185"/>
              <a:ext cx="0" cy="31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2075" tIns="46038" rIns="92075" bIns="46038"/>
            <a:lstStyle/>
            <a:p>
              <a:endParaRPr lang="zh-CN" altLang="en-US"/>
            </a:p>
          </p:txBody>
        </p:sp>
        <p:sp>
          <p:nvSpPr>
            <p:cNvPr id="51219" name="Line 19">
              <a:extLst>
                <a:ext uri="{FF2B5EF4-FFF2-40B4-BE49-F238E27FC236}">
                  <a16:creationId xmlns:a16="http://schemas.microsoft.com/office/drawing/2014/main" id="{943AF358-5C8E-F77D-AF2C-3CCE97EB2C31}"/>
                </a:ext>
              </a:extLst>
            </p:cNvPr>
            <p:cNvSpPr>
              <a:spLocks noChangeShapeType="1"/>
            </p:cNvSpPr>
            <p:nvPr/>
          </p:nvSpPr>
          <p:spPr bwMode="auto">
            <a:xfrm>
              <a:off x="2835" y="2523"/>
              <a:ext cx="6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2075" tIns="46038" rIns="92075" bIns="46038"/>
            <a:lstStyle/>
            <a:p>
              <a:endParaRPr lang="zh-CN" altLang="en-US"/>
            </a:p>
          </p:txBody>
        </p:sp>
        <p:sp>
          <p:nvSpPr>
            <p:cNvPr id="51220" name="Line 20">
              <a:extLst>
                <a:ext uri="{FF2B5EF4-FFF2-40B4-BE49-F238E27FC236}">
                  <a16:creationId xmlns:a16="http://schemas.microsoft.com/office/drawing/2014/main" id="{154B3ADD-06A9-8876-CCAB-F3A2AF28ECC7}"/>
                </a:ext>
              </a:extLst>
            </p:cNvPr>
            <p:cNvSpPr>
              <a:spLocks noChangeShapeType="1"/>
            </p:cNvSpPr>
            <p:nvPr/>
          </p:nvSpPr>
          <p:spPr bwMode="auto">
            <a:xfrm>
              <a:off x="3515" y="2523"/>
              <a:ext cx="0" cy="22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2075" tIns="46038" rIns="92075" bIns="46038"/>
            <a:lstStyle/>
            <a:p>
              <a:endParaRPr lang="zh-CN" altLang="en-US"/>
            </a:p>
          </p:txBody>
        </p:sp>
        <p:sp>
          <p:nvSpPr>
            <p:cNvPr id="51221" name="Text Box 21">
              <a:extLst>
                <a:ext uri="{FF2B5EF4-FFF2-40B4-BE49-F238E27FC236}">
                  <a16:creationId xmlns:a16="http://schemas.microsoft.com/office/drawing/2014/main" id="{12855118-2998-00F9-075F-074F181183D7}"/>
                </a:ext>
              </a:extLst>
            </p:cNvPr>
            <p:cNvSpPr txBox="1">
              <a:spLocks noChangeArrowheads="1"/>
            </p:cNvSpPr>
            <p:nvPr/>
          </p:nvSpPr>
          <p:spPr bwMode="auto">
            <a:xfrm>
              <a:off x="1111" y="2204"/>
              <a:ext cx="408"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342900" indent="-342900">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chemeClr val="tx2"/>
                </a:buClr>
                <a:buSzTx/>
                <a:buFontTx/>
                <a:buNone/>
              </a:pPr>
              <a:r>
                <a:rPr lang="en-US" altLang="zh-CN" sz="1800" b="0">
                  <a:latin typeface="黑体" panose="02010609060101010101" pitchFamily="49" charset="-122"/>
                  <a:ea typeface="黑体" panose="02010609060101010101" pitchFamily="49" charset="-122"/>
                </a:rPr>
                <a:t>NO</a:t>
              </a:r>
            </a:p>
          </p:txBody>
        </p:sp>
        <p:sp>
          <p:nvSpPr>
            <p:cNvPr id="51222" name="Text Box 22">
              <a:extLst>
                <a:ext uri="{FF2B5EF4-FFF2-40B4-BE49-F238E27FC236}">
                  <a16:creationId xmlns:a16="http://schemas.microsoft.com/office/drawing/2014/main" id="{C6793FF3-C372-B0D2-811C-272C879C4CD0}"/>
                </a:ext>
              </a:extLst>
            </p:cNvPr>
            <p:cNvSpPr txBox="1">
              <a:spLocks noChangeArrowheads="1"/>
            </p:cNvSpPr>
            <p:nvPr/>
          </p:nvSpPr>
          <p:spPr bwMode="auto">
            <a:xfrm>
              <a:off x="3015" y="2114"/>
              <a:ext cx="635"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342900" indent="-342900">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chemeClr val="tx2"/>
                </a:buClr>
                <a:buSzTx/>
                <a:buFontTx/>
                <a:buNone/>
              </a:pPr>
              <a:r>
                <a:rPr lang="en-US" altLang="zh-CN" sz="1800" b="0">
                  <a:latin typeface="黑体" panose="02010609060101010101" pitchFamily="49" charset="-122"/>
                  <a:ea typeface="黑体" panose="02010609060101010101" pitchFamily="49" charset="-122"/>
                </a:rPr>
                <a:t>YES</a:t>
              </a:r>
            </a:p>
          </p:txBody>
        </p:sp>
        <p:sp>
          <p:nvSpPr>
            <p:cNvPr id="51223" name="AutoShape 24">
              <a:extLst>
                <a:ext uri="{FF2B5EF4-FFF2-40B4-BE49-F238E27FC236}">
                  <a16:creationId xmlns:a16="http://schemas.microsoft.com/office/drawing/2014/main" id="{05947066-F05A-EF78-A176-EEE84D1E143F}"/>
                </a:ext>
              </a:extLst>
            </p:cNvPr>
            <p:cNvSpPr>
              <a:spLocks noChangeArrowheads="1"/>
            </p:cNvSpPr>
            <p:nvPr/>
          </p:nvSpPr>
          <p:spPr bwMode="auto">
            <a:xfrm>
              <a:off x="2064" y="3929"/>
              <a:ext cx="1440" cy="288"/>
            </a:xfrm>
            <a:prstGeom prst="roundRect">
              <a:avLst>
                <a:gd name="adj" fmla="val 16667"/>
              </a:avLst>
            </a:prstGeom>
            <a:solidFill>
              <a:schemeClr val="bg1"/>
            </a:solidFill>
            <a:ln w="9525">
              <a:solidFill>
                <a:schemeClr val="tx1"/>
              </a:solidFill>
              <a:round/>
              <a:headEnd/>
              <a:tailEnd/>
            </a:ln>
          </p:spPr>
          <p:txBody>
            <a:bodyPr wrap="none" anchor="ctr"/>
            <a:lstStyle>
              <a:lvl1pPr>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buClrTx/>
                <a:buSzTx/>
                <a:buFontTx/>
                <a:buNone/>
              </a:pPr>
              <a:r>
                <a:rPr kumimoji="0" lang="zh-CN" altLang="en-US" sz="1800" b="0">
                  <a:latin typeface="黑体" panose="02010609060101010101" pitchFamily="49" charset="-122"/>
                  <a:ea typeface="黑体" panose="02010609060101010101" pitchFamily="49" charset="-122"/>
                </a:rPr>
                <a:t>结束</a:t>
              </a:r>
            </a:p>
          </p:txBody>
        </p:sp>
        <p:sp>
          <p:nvSpPr>
            <p:cNvPr id="51224" name="Line 25">
              <a:extLst>
                <a:ext uri="{FF2B5EF4-FFF2-40B4-BE49-F238E27FC236}">
                  <a16:creationId xmlns:a16="http://schemas.microsoft.com/office/drawing/2014/main" id="{F80BFA8A-3A4C-4574-C577-E25FF4D882BA}"/>
                </a:ext>
              </a:extLst>
            </p:cNvPr>
            <p:cNvSpPr>
              <a:spLocks noChangeShapeType="1"/>
            </p:cNvSpPr>
            <p:nvPr/>
          </p:nvSpPr>
          <p:spPr bwMode="auto">
            <a:xfrm>
              <a:off x="975" y="3884"/>
              <a:ext cx="0" cy="2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2075" tIns="46038" rIns="92075" bIns="46038"/>
            <a:lstStyle/>
            <a:p>
              <a:endParaRPr lang="zh-CN" altLang="en-US"/>
            </a:p>
          </p:txBody>
        </p:sp>
        <p:sp>
          <p:nvSpPr>
            <p:cNvPr id="51225" name="Line 26">
              <a:extLst>
                <a:ext uri="{FF2B5EF4-FFF2-40B4-BE49-F238E27FC236}">
                  <a16:creationId xmlns:a16="http://schemas.microsoft.com/office/drawing/2014/main" id="{792C225F-E125-0ED7-6403-DE1DBA833C30}"/>
                </a:ext>
              </a:extLst>
            </p:cNvPr>
            <p:cNvSpPr>
              <a:spLocks noChangeShapeType="1"/>
            </p:cNvSpPr>
            <p:nvPr/>
          </p:nvSpPr>
          <p:spPr bwMode="auto">
            <a:xfrm>
              <a:off x="975" y="4110"/>
              <a:ext cx="104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2075" tIns="46038" rIns="92075" bIns="46038"/>
            <a:lstStyle/>
            <a:p>
              <a:endParaRPr lang="zh-CN" altLang="en-US"/>
            </a:p>
          </p:txBody>
        </p:sp>
        <p:sp>
          <p:nvSpPr>
            <p:cNvPr id="51226" name="Line 27">
              <a:extLst>
                <a:ext uri="{FF2B5EF4-FFF2-40B4-BE49-F238E27FC236}">
                  <a16:creationId xmlns:a16="http://schemas.microsoft.com/office/drawing/2014/main" id="{FF95AF45-AEA5-7976-E831-835E7231E3BB}"/>
                </a:ext>
              </a:extLst>
            </p:cNvPr>
            <p:cNvSpPr>
              <a:spLocks noChangeShapeType="1"/>
            </p:cNvSpPr>
            <p:nvPr/>
          </p:nvSpPr>
          <p:spPr bwMode="auto">
            <a:xfrm>
              <a:off x="3372" y="3145"/>
              <a:ext cx="0" cy="7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2075" tIns="46038" rIns="92075" bIns="46038"/>
            <a:lstStyle/>
            <a:p>
              <a:endParaRPr lang="zh-CN" altLang="en-US"/>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5">
            <a:extLst>
              <a:ext uri="{FF2B5EF4-FFF2-40B4-BE49-F238E27FC236}">
                <a16:creationId xmlns:a16="http://schemas.microsoft.com/office/drawing/2014/main" id="{747F654B-59B3-9501-278C-14FA1994564C}"/>
              </a:ext>
            </a:extLst>
          </p:cNvPr>
          <p:cNvGrpSpPr>
            <a:grpSpLocks/>
          </p:cNvGrpSpPr>
          <p:nvPr/>
        </p:nvGrpSpPr>
        <p:grpSpPr bwMode="auto">
          <a:xfrm>
            <a:off x="-7525344" y="728964"/>
            <a:ext cx="4673145" cy="4302914"/>
            <a:chOff x="3334" y="1525"/>
            <a:chExt cx="3122" cy="3075"/>
          </a:xfrm>
        </p:grpSpPr>
        <p:sp>
          <p:nvSpPr>
            <p:cNvPr id="3" name="AutoShape 3">
              <a:extLst>
                <a:ext uri="{FF2B5EF4-FFF2-40B4-BE49-F238E27FC236}">
                  <a16:creationId xmlns:a16="http://schemas.microsoft.com/office/drawing/2014/main" id="{42A2B530-6830-85FE-9408-0476A8B356EF}"/>
                </a:ext>
              </a:extLst>
            </p:cNvPr>
            <p:cNvSpPr>
              <a:spLocks noChangeArrowheads="1"/>
            </p:cNvSpPr>
            <p:nvPr/>
          </p:nvSpPr>
          <p:spPr bwMode="auto">
            <a:xfrm>
              <a:off x="3334" y="1525"/>
              <a:ext cx="1440" cy="288"/>
            </a:xfrm>
            <a:prstGeom prst="roundRect">
              <a:avLst>
                <a:gd name="adj" fmla="val 16667"/>
              </a:avLst>
            </a:prstGeom>
            <a:solidFill>
              <a:schemeClr val="bg1"/>
            </a:solidFill>
            <a:ln w="9525">
              <a:solidFill>
                <a:schemeClr val="tx1"/>
              </a:solidFill>
              <a:round/>
              <a:headEnd/>
              <a:tailEnd/>
            </a:ln>
          </p:spPr>
          <p:txBody>
            <a:bodyPr wrap="none" anchor="ctr"/>
            <a:lstStyle>
              <a:lvl1pPr>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buClrTx/>
                <a:buSzTx/>
                <a:buFontTx/>
                <a:buNone/>
              </a:pPr>
              <a:r>
                <a:rPr kumimoji="0" lang="zh-CN" altLang="en-US" sz="1800"/>
                <a:t>起止框</a:t>
              </a:r>
            </a:p>
          </p:txBody>
        </p:sp>
        <p:sp>
          <p:nvSpPr>
            <p:cNvPr id="4" name="AutoShape 4">
              <a:extLst>
                <a:ext uri="{FF2B5EF4-FFF2-40B4-BE49-F238E27FC236}">
                  <a16:creationId xmlns:a16="http://schemas.microsoft.com/office/drawing/2014/main" id="{0B221DAD-F384-85FE-9454-3ABA18261943}"/>
                </a:ext>
              </a:extLst>
            </p:cNvPr>
            <p:cNvSpPr>
              <a:spLocks noChangeArrowheads="1"/>
            </p:cNvSpPr>
            <p:nvPr/>
          </p:nvSpPr>
          <p:spPr bwMode="auto">
            <a:xfrm>
              <a:off x="3334" y="2024"/>
              <a:ext cx="1296" cy="288"/>
            </a:xfrm>
            <a:prstGeom prst="parallelogram">
              <a:avLst>
                <a:gd name="adj" fmla="val 112500"/>
              </a:avLst>
            </a:prstGeom>
            <a:solidFill>
              <a:schemeClr val="bg1"/>
            </a:solidFill>
            <a:ln w="9525">
              <a:solidFill>
                <a:schemeClr val="tx1"/>
              </a:solidFill>
              <a:miter lim="800000"/>
              <a:headEnd/>
              <a:tailEnd/>
            </a:ln>
          </p:spPr>
          <p:txBody>
            <a:bodyPr wrap="none" anchor="ctr"/>
            <a:lstStyle>
              <a:lvl1pPr>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buClrTx/>
                <a:buSzTx/>
                <a:buFontTx/>
                <a:buNone/>
              </a:pPr>
              <a:r>
                <a:rPr kumimoji="0" lang="zh-CN" altLang="en-US" sz="1800" dirty="0"/>
                <a:t>输入输出框</a:t>
              </a:r>
            </a:p>
          </p:txBody>
        </p:sp>
        <p:sp>
          <p:nvSpPr>
            <p:cNvPr id="5" name="Rectangle 5">
              <a:extLst>
                <a:ext uri="{FF2B5EF4-FFF2-40B4-BE49-F238E27FC236}">
                  <a16:creationId xmlns:a16="http://schemas.microsoft.com/office/drawing/2014/main" id="{4A0D1A47-ABBC-CAD6-8186-A41F53F618CA}"/>
                </a:ext>
              </a:extLst>
            </p:cNvPr>
            <p:cNvSpPr>
              <a:spLocks noChangeArrowheads="1"/>
            </p:cNvSpPr>
            <p:nvPr/>
          </p:nvSpPr>
          <p:spPr bwMode="auto">
            <a:xfrm>
              <a:off x="5256" y="4216"/>
              <a:ext cx="1200" cy="384"/>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buClrTx/>
                <a:buSzTx/>
                <a:buFontTx/>
                <a:buNone/>
              </a:pPr>
              <a:r>
                <a:rPr kumimoji="0" lang="zh-CN" altLang="en-US" sz="1800" dirty="0"/>
                <a:t>加工</a:t>
              </a:r>
            </a:p>
          </p:txBody>
        </p:sp>
        <p:sp>
          <p:nvSpPr>
            <p:cNvPr id="6" name="Oval 6">
              <a:extLst>
                <a:ext uri="{FF2B5EF4-FFF2-40B4-BE49-F238E27FC236}">
                  <a16:creationId xmlns:a16="http://schemas.microsoft.com/office/drawing/2014/main" id="{54CF845F-1F84-8B6E-023A-51D6AC0499E2}"/>
                </a:ext>
              </a:extLst>
            </p:cNvPr>
            <p:cNvSpPr>
              <a:spLocks noChangeArrowheads="1"/>
            </p:cNvSpPr>
            <p:nvPr/>
          </p:nvSpPr>
          <p:spPr bwMode="auto">
            <a:xfrm>
              <a:off x="3742" y="3657"/>
              <a:ext cx="144" cy="192"/>
            </a:xfrm>
            <a:prstGeom prst="ellipse">
              <a:avLst/>
            </a:prstGeom>
            <a:solidFill>
              <a:schemeClr val="bg1"/>
            </a:solidFill>
            <a:ln w="9525">
              <a:solidFill>
                <a:schemeClr val="tx1"/>
              </a:solidFill>
              <a:round/>
              <a:headEnd/>
              <a:tailEnd/>
            </a:ln>
          </p:spPr>
          <p:txBody>
            <a:bodyPr wrap="none" anchor="ctr"/>
            <a:lstStyle>
              <a:lvl1pPr>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Clr>
                  <a:schemeClr val="tx2"/>
                </a:buClr>
                <a:buSzTx/>
                <a:buFontTx/>
                <a:buNone/>
              </a:pPr>
              <a:endParaRPr lang="zh-CN" altLang="en-US" sz="1800"/>
            </a:p>
          </p:txBody>
        </p:sp>
        <p:sp>
          <p:nvSpPr>
            <p:cNvPr id="7" name="Line 10">
              <a:extLst>
                <a:ext uri="{FF2B5EF4-FFF2-40B4-BE49-F238E27FC236}">
                  <a16:creationId xmlns:a16="http://schemas.microsoft.com/office/drawing/2014/main" id="{DC8B693A-A99F-52E9-0050-BE6B1EF819DB}"/>
                </a:ext>
              </a:extLst>
            </p:cNvPr>
            <p:cNvSpPr>
              <a:spLocks noChangeShapeType="1"/>
            </p:cNvSpPr>
            <p:nvPr/>
          </p:nvSpPr>
          <p:spPr bwMode="auto">
            <a:xfrm>
              <a:off x="3560" y="4065"/>
              <a:ext cx="62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4" name="组合 63">
            <a:extLst>
              <a:ext uri="{FF2B5EF4-FFF2-40B4-BE49-F238E27FC236}">
                <a16:creationId xmlns:a16="http://schemas.microsoft.com/office/drawing/2014/main" id="{2BA7C579-3D6C-9D32-E828-626D8EEF19C3}"/>
              </a:ext>
            </a:extLst>
          </p:cNvPr>
          <p:cNvGrpSpPr/>
          <p:nvPr/>
        </p:nvGrpSpPr>
        <p:grpSpPr>
          <a:xfrm>
            <a:off x="851038" y="88202"/>
            <a:ext cx="7441924" cy="6681596"/>
            <a:chOff x="1187624" y="-41279"/>
            <a:chExt cx="7441924" cy="6681596"/>
          </a:xfrm>
        </p:grpSpPr>
        <p:sp>
          <p:nvSpPr>
            <p:cNvPr id="10" name="AutoShape 3">
              <a:extLst>
                <a:ext uri="{FF2B5EF4-FFF2-40B4-BE49-F238E27FC236}">
                  <a16:creationId xmlns:a16="http://schemas.microsoft.com/office/drawing/2014/main" id="{6D8AC5FA-4901-C76E-4DC9-5251FA691447}"/>
                </a:ext>
              </a:extLst>
            </p:cNvPr>
            <p:cNvSpPr>
              <a:spLocks noChangeArrowheads="1"/>
            </p:cNvSpPr>
            <p:nvPr/>
          </p:nvSpPr>
          <p:spPr bwMode="auto">
            <a:xfrm>
              <a:off x="4047071" y="-41279"/>
              <a:ext cx="2155454" cy="403005"/>
            </a:xfrm>
            <a:prstGeom prst="roundRect">
              <a:avLst>
                <a:gd name="adj" fmla="val 16667"/>
              </a:avLst>
            </a:prstGeom>
            <a:solidFill>
              <a:schemeClr val="bg1"/>
            </a:solidFill>
            <a:ln w="9525">
              <a:solidFill>
                <a:schemeClr val="tx1"/>
              </a:solidFill>
              <a:round/>
              <a:headEnd/>
              <a:tailEnd/>
            </a:ln>
          </p:spPr>
          <p:txBody>
            <a:bodyPr wrap="none" anchor="ctr"/>
            <a:lstStyle>
              <a:lvl1pPr>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buClrTx/>
                <a:buSzTx/>
                <a:buFontTx/>
                <a:buNone/>
              </a:pPr>
              <a:r>
                <a:rPr kumimoji="0" lang="zh-CN" altLang="en-US" sz="1800" dirty="0"/>
                <a:t>生命起航</a:t>
              </a:r>
            </a:p>
          </p:txBody>
        </p:sp>
        <p:sp>
          <p:nvSpPr>
            <p:cNvPr id="11" name="AutoShape 4">
              <a:extLst>
                <a:ext uri="{FF2B5EF4-FFF2-40B4-BE49-F238E27FC236}">
                  <a16:creationId xmlns:a16="http://schemas.microsoft.com/office/drawing/2014/main" id="{1DE4117A-08E4-599D-4878-0458CF36698F}"/>
                </a:ext>
              </a:extLst>
            </p:cNvPr>
            <p:cNvSpPr>
              <a:spLocks noChangeArrowheads="1"/>
            </p:cNvSpPr>
            <p:nvPr/>
          </p:nvSpPr>
          <p:spPr bwMode="auto">
            <a:xfrm>
              <a:off x="4102113" y="1767699"/>
              <a:ext cx="2155454" cy="403005"/>
            </a:xfrm>
            <a:prstGeom prst="parallelogram">
              <a:avLst>
                <a:gd name="adj" fmla="val 112500"/>
              </a:avLst>
            </a:prstGeom>
            <a:solidFill>
              <a:schemeClr val="bg1"/>
            </a:solidFill>
            <a:ln w="9525">
              <a:solidFill>
                <a:schemeClr val="tx1"/>
              </a:solidFill>
              <a:miter lim="800000"/>
              <a:headEnd/>
              <a:tailEnd/>
            </a:ln>
          </p:spPr>
          <p:txBody>
            <a:bodyPr wrap="none" anchor="ctr"/>
            <a:lstStyle>
              <a:lvl1pPr>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buClrTx/>
                <a:buSzTx/>
                <a:buFontTx/>
                <a:buNone/>
              </a:pPr>
              <a:r>
                <a:rPr kumimoji="0" lang="zh-CN" altLang="en-US" sz="1800" dirty="0"/>
                <a:t>遇到各色事情</a:t>
              </a:r>
            </a:p>
          </p:txBody>
        </p:sp>
        <p:sp>
          <p:nvSpPr>
            <p:cNvPr id="12" name="AutoShape 11">
              <a:extLst>
                <a:ext uri="{FF2B5EF4-FFF2-40B4-BE49-F238E27FC236}">
                  <a16:creationId xmlns:a16="http://schemas.microsoft.com/office/drawing/2014/main" id="{DE17E713-17D9-00FA-D202-459DDA3BDCBC}"/>
                </a:ext>
              </a:extLst>
            </p:cNvPr>
            <p:cNvSpPr>
              <a:spLocks noChangeArrowheads="1"/>
            </p:cNvSpPr>
            <p:nvPr/>
          </p:nvSpPr>
          <p:spPr bwMode="auto">
            <a:xfrm>
              <a:off x="4209885" y="2530468"/>
              <a:ext cx="1939909" cy="604507"/>
            </a:xfrm>
            <a:prstGeom prst="diamond">
              <a:avLst/>
            </a:prstGeom>
            <a:solidFill>
              <a:schemeClr val="bg1"/>
            </a:solidFill>
            <a:ln w="9525">
              <a:solidFill>
                <a:schemeClr val="tx1"/>
              </a:solidFill>
              <a:miter lim="800000"/>
              <a:headEnd/>
              <a:tailEnd/>
            </a:ln>
          </p:spPr>
          <p:txBody>
            <a:bodyPr wrap="none" anchor="ctr"/>
            <a:lstStyle>
              <a:lvl1pPr>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buClrTx/>
                <a:buSzTx/>
                <a:buFontTx/>
                <a:buNone/>
              </a:pPr>
              <a:r>
                <a:rPr kumimoji="0" lang="zh-CN" altLang="en-US" sz="1800" dirty="0"/>
                <a:t>此事难吗？</a:t>
              </a:r>
            </a:p>
          </p:txBody>
        </p:sp>
        <p:sp>
          <p:nvSpPr>
            <p:cNvPr id="13" name="AutoShape 11">
              <a:extLst>
                <a:ext uri="{FF2B5EF4-FFF2-40B4-BE49-F238E27FC236}">
                  <a16:creationId xmlns:a16="http://schemas.microsoft.com/office/drawing/2014/main" id="{B3F74B2D-13BF-09D7-7BD1-84BC277151EA}"/>
                </a:ext>
              </a:extLst>
            </p:cNvPr>
            <p:cNvSpPr>
              <a:spLocks noChangeArrowheads="1"/>
            </p:cNvSpPr>
            <p:nvPr/>
          </p:nvSpPr>
          <p:spPr bwMode="auto">
            <a:xfrm>
              <a:off x="2445978" y="3219261"/>
              <a:ext cx="1939909" cy="604507"/>
            </a:xfrm>
            <a:prstGeom prst="diamond">
              <a:avLst/>
            </a:prstGeom>
            <a:solidFill>
              <a:schemeClr val="bg1"/>
            </a:solidFill>
            <a:ln w="9525">
              <a:solidFill>
                <a:schemeClr val="tx1"/>
              </a:solidFill>
              <a:miter lim="800000"/>
              <a:headEnd/>
              <a:tailEnd/>
            </a:ln>
          </p:spPr>
          <p:txBody>
            <a:bodyPr wrap="none" anchor="ctr"/>
            <a:lstStyle>
              <a:lvl1pPr>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buClrTx/>
                <a:buSzTx/>
                <a:buFontTx/>
                <a:buNone/>
              </a:pPr>
              <a:r>
                <a:rPr kumimoji="0" lang="zh-CN" altLang="en-US" sz="1800" dirty="0"/>
                <a:t>有解决办法？</a:t>
              </a:r>
            </a:p>
          </p:txBody>
        </p:sp>
        <p:sp>
          <p:nvSpPr>
            <p:cNvPr id="14" name="Rectangle 5">
              <a:extLst>
                <a:ext uri="{FF2B5EF4-FFF2-40B4-BE49-F238E27FC236}">
                  <a16:creationId xmlns:a16="http://schemas.microsoft.com/office/drawing/2014/main" id="{96CDA4AF-CCB0-039E-587F-12A373E2AB0C}"/>
                </a:ext>
              </a:extLst>
            </p:cNvPr>
            <p:cNvSpPr>
              <a:spLocks noChangeArrowheads="1"/>
            </p:cNvSpPr>
            <p:nvPr/>
          </p:nvSpPr>
          <p:spPr bwMode="auto">
            <a:xfrm>
              <a:off x="1763688" y="4134189"/>
              <a:ext cx="1110032" cy="537340"/>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buClrTx/>
                <a:buSzTx/>
                <a:buFontTx/>
                <a:buNone/>
              </a:pPr>
              <a:r>
                <a:rPr kumimoji="0" lang="zh-CN" altLang="en-US" sz="1800" dirty="0"/>
                <a:t>立马处理</a:t>
              </a:r>
            </a:p>
          </p:txBody>
        </p:sp>
        <p:sp>
          <p:nvSpPr>
            <p:cNvPr id="15" name="Rectangle 5">
              <a:extLst>
                <a:ext uri="{FF2B5EF4-FFF2-40B4-BE49-F238E27FC236}">
                  <a16:creationId xmlns:a16="http://schemas.microsoft.com/office/drawing/2014/main" id="{D924FDBE-A957-4512-3AF2-E17A0A641114}"/>
                </a:ext>
              </a:extLst>
            </p:cNvPr>
            <p:cNvSpPr>
              <a:spLocks noChangeArrowheads="1"/>
            </p:cNvSpPr>
            <p:nvPr/>
          </p:nvSpPr>
          <p:spPr bwMode="auto">
            <a:xfrm>
              <a:off x="3962035" y="4134189"/>
              <a:ext cx="1110032" cy="537340"/>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buClrTx/>
                <a:buSzTx/>
                <a:buFontTx/>
                <a:buNone/>
              </a:pPr>
              <a:r>
                <a:rPr kumimoji="0" lang="zh-CN" altLang="en-US" sz="1800" dirty="0"/>
                <a:t>稍后处理</a:t>
              </a:r>
            </a:p>
          </p:txBody>
        </p:sp>
        <p:sp>
          <p:nvSpPr>
            <p:cNvPr id="16" name="Rectangle 5">
              <a:extLst>
                <a:ext uri="{FF2B5EF4-FFF2-40B4-BE49-F238E27FC236}">
                  <a16:creationId xmlns:a16="http://schemas.microsoft.com/office/drawing/2014/main" id="{774D8711-5917-FD62-FD33-DDF011BCBC16}"/>
                </a:ext>
              </a:extLst>
            </p:cNvPr>
            <p:cNvSpPr>
              <a:spLocks noChangeArrowheads="1"/>
            </p:cNvSpPr>
            <p:nvPr/>
          </p:nvSpPr>
          <p:spPr bwMode="auto">
            <a:xfrm>
              <a:off x="3994339" y="5133403"/>
              <a:ext cx="2593881" cy="537340"/>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buClrTx/>
                <a:buSzTx/>
                <a:buFontTx/>
                <a:buNone/>
              </a:pPr>
              <a:r>
                <a:rPr kumimoji="0" lang="zh-CN" altLang="en-US" sz="1800" dirty="0"/>
                <a:t>有啥担心，笑傲江湖</a:t>
              </a:r>
            </a:p>
          </p:txBody>
        </p:sp>
        <p:sp>
          <p:nvSpPr>
            <p:cNvPr id="17" name="Line 12">
              <a:extLst>
                <a:ext uri="{FF2B5EF4-FFF2-40B4-BE49-F238E27FC236}">
                  <a16:creationId xmlns:a16="http://schemas.microsoft.com/office/drawing/2014/main" id="{B70AD908-A30A-1408-3A53-DABBB2D44F01}"/>
                </a:ext>
              </a:extLst>
            </p:cNvPr>
            <p:cNvSpPr>
              <a:spLocks noChangeShapeType="1"/>
            </p:cNvSpPr>
            <p:nvPr/>
          </p:nvSpPr>
          <p:spPr bwMode="auto">
            <a:xfrm flipH="1">
              <a:off x="5217679" y="1415232"/>
              <a:ext cx="0" cy="4295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12">
              <a:extLst>
                <a:ext uri="{FF2B5EF4-FFF2-40B4-BE49-F238E27FC236}">
                  <a16:creationId xmlns:a16="http://schemas.microsoft.com/office/drawing/2014/main" id="{74FFDDAB-6E3F-17F6-72E7-46E30E5D62A2}"/>
                </a:ext>
              </a:extLst>
            </p:cNvPr>
            <p:cNvSpPr>
              <a:spLocks noChangeShapeType="1"/>
            </p:cNvSpPr>
            <p:nvPr/>
          </p:nvSpPr>
          <p:spPr bwMode="auto">
            <a:xfrm flipH="1">
              <a:off x="5179839" y="2100876"/>
              <a:ext cx="0" cy="4295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12">
              <a:extLst>
                <a:ext uri="{FF2B5EF4-FFF2-40B4-BE49-F238E27FC236}">
                  <a16:creationId xmlns:a16="http://schemas.microsoft.com/office/drawing/2014/main" id="{F4B60C76-2815-8EC4-32B1-FF75113A4909}"/>
                </a:ext>
              </a:extLst>
            </p:cNvPr>
            <p:cNvSpPr>
              <a:spLocks noChangeShapeType="1"/>
            </p:cNvSpPr>
            <p:nvPr/>
          </p:nvSpPr>
          <p:spPr bwMode="auto">
            <a:xfrm flipH="1">
              <a:off x="4644008" y="4703811"/>
              <a:ext cx="0" cy="4295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2" name="组合 21">
              <a:extLst>
                <a:ext uri="{FF2B5EF4-FFF2-40B4-BE49-F238E27FC236}">
                  <a16:creationId xmlns:a16="http://schemas.microsoft.com/office/drawing/2014/main" id="{B490E199-2093-73A3-B250-BD4D754E3986}"/>
                </a:ext>
              </a:extLst>
            </p:cNvPr>
            <p:cNvGrpSpPr/>
            <p:nvPr/>
          </p:nvGrpSpPr>
          <p:grpSpPr>
            <a:xfrm>
              <a:off x="2110475" y="3529682"/>
              <a:ext cx="479203" cy="604507"/>
              <a:chOff x="3406619" y="3933056"/>
              <a:chExt cx="331197" cy="828119"/>
            </a:xfrm>
          </p:grpSpPr>
          <p:sp>
            <p:nvSpPr>
              <p:cNvPr id="20" name="Line 12">
                <a:extLst>
                  <a:ext uri="{FF2B5EF4-FFF2-40B4-BE49-F238E27FC236}">
                    <a16:creationId xmlns:a16="http://schemas.microsoft.com/office/drawing/2014/main" id="{BF4166A5-4F98-90A6-8477-5FBC5E2065D6}"/>
                  </a:ext>
                </a:extLst>
              </p:cNvPr>
              <p:cNvSpPr>
                <a:spLocks noChangeShapeType="1"/>
              </p:cNvSpPr>
              <p:nvPr/>
            </p:nvSpPr>
            <p:spPr bwMode="auto">
              <a:xfrm flipH="1">
                <a:off x="3419872" y="3980988"/>
                <a:ext cx="0" cy="7801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12">
                <a:extLst>
                  <a:ext uri="{FF2B5EF4-FFF2-40B4-BE49-F238E27FC236}">
                    <a16:creationId xmlns:a16="http://schemas.microsoft.com/office/drawing/2014/main" id="{89C9527E-D76B-334C-9611-BC4EEFC59C64}"/>
                  </a:ext>
                </a:extLst>
              </p:cNvPr>
              <p:cNvSpPr>
                <a:spLocks noChangeShapeType="1"/>
              </p:cNvSpPr>
              <p:nvPr/>
            </p:nvSpPr>
            <p:spPr bwMode="auto">
              <a:xfrm flipH="1">
                <a:off x="3406619" y="3933056"/>
                <a:ext cx="331197" cy="188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3" name="组合 22">
              <a:extLst>
                <a:ext uri="{FF2B5EF4-FFF2-40B4-BE49-F238E27FC236}">
                  <a16:creationId xmlns:a16="http://schemas.microsoft.com/office/drawing/2014/main" id="{204E973C-9EE7-2019-FF4C-57395EE43E4A}"/>
                </a:ext>
              </a:extLst>
            </p:cNvPr>
            <p:cNvGrpSpPr/>
            <p:nvPr/>
          </p:nvGrpSpPr>
          <p:grpSpPr>
            <a:xfrm>
              <a:off x="3286426" y="2829833"/>
              <a:ext cx="947965" cy="403604"/>
              <a:chOff x="3406619" y="3933056"/>
              <a:chExt cx="331197" cy="828119"/>
            </a:xfrm>
          </p:grpSpPr>
          <p:sp>
            <p:nvSpPr>
              <p:cNvPr id="24" name="Line 12">
                <a:extLst>
                  <a:ext uri="{FF2B5EF4-FFF2-40B4-BE49-F238E27FC236}">
                    <a16:creationId xmlns:a16="http://schemas.microsoft.com/office/drawing/2014/main" id="{C22E19C5-0D2D-E81D-E127-35711631A6C1}"/>
                  </a:ext>
                </a:extLst>
              </p:cNvPr>
              <p:cNvSpPr>
                <a:spLocks noChangeShapeType="1"/>
              </p:cNvSpPr>
              <p:nvPr/>
            </p:nvSpPr>
            <p:spPr bwMode="auto">
              <a:xfrm flipH="1">
                <a:off x="3419872" y="3980988"/>
                <a:ext cx="0" cy="7801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12">
                <a:extLst>
                  <a:ext uri="{FF2B5EF4-FFF2-40B4-BE49-F238E27FC236}">
                    <a16:creationId xmlns:a16="http://schemas.microsoft.com/office/drawing/2014/main" id="{0A20B08A-CCED-AB24-AFC3-159E38FC972F}"/>
                  </a:ext>
                </a:extLst>
              </p:cNvPr>
              <p:cNvSpPr>
                <a:spLocks noChangeShapeType="1"/>
              </p:cNvSpPr>
              <p:nvPr/>
            </p:nvSpPr>
            <p:spPr bwMode="auto">
              <a:xfrm flipH="1">
                <a:off x="3406619" y="3933056"/>
                <a:ext cx="331197" cy="188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9" name="Line 12">
              <a:extLst>
                <a:ext uri="{FF2B5EF4-FFF2-40B4-BE49-F238E27FC236}">
                  <a16:creationId xmlns:a16="http://schemas.microsoft.com/office/drawing/2014/main" id="{2C0D3C58-1AD1-4393-19F7-A5E5E28BCD3A}"/>
                </a:ext>
              </a:extLst>
            </p:cNvPr>
            <p:cNvSpPr>
              <a:spLocks noChangeShapeType="1"/>
            </p:cNvSpPr>
            <p:nvPr/>
          </p:nvSpPr>
          <p:spPr bwMode="auto">
            <a:xfrm>
              <a:off x="6444208" y="2844227"/>
              <a:ext cx="0" cy="22891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cxnSp>
          <p:nvCxnSpPr>
            <p:cNvPr id="31" name="直线连接符 30">
              <a:extLst>
                <a:ext uri="{FF2B5EF4-FFF2-40B4-BE49-F238E27FC236}">
                  <a16:creationId xmlns:a16="http://schemas.microsoft.com/office/drawing/2014/main" id="{3A62B64E-CD9E-EA06-62A2-E0DE558062AC}"/>
                </a:ext>
              </a:extLst>
            </p:cNvPr>
            <p:cNvCxnSpPr>
              <a:cxnSpLocks/>
            </p:cNvCxnSpPr>
            <p:nvPr/>
          </p:nvCxnSpPr>
          <p:spPr bwMode="auto">
            <a:xfrm>
              <a:off x="4388538" y="3529682"/>
              <a:ext cx="294413" cy="20472"/>
            </a:xfrm>
            <a:prstGeom prst="line">
              <a:avLst/>
            </a:prstGeom>
            <a:noFill/>
            <a:ln w="9525" cap="flat" cmpd="sng" algn="ctr">
              <a:solidFill>
                <a:schemeClr val="tx1"/>
              </a:solidFill>
              <a:prstDash val="solid"/>
              <a:round/>
              <a:headEnd type="none" w="med" len="med"/>
              <a:tailEnd type="none" w="med" len="med"/>
            </a:ln>
            <a:effectLst/>
          </p:spPr>
        </p:cxnSp>
        <p:sp>
          <p:nvSpPr>
            <p:cNvPr id="34" name="Line 12">
              <a:extLst>
                <a:ext uri="{FF2B5EF4-FFF2-40B4-BE49-F238E27FC236}">
                  <a16:creationId xmlns:a16="http://schemas.microsoft.com/office/drawing/2014/main" id="{CCF290D0-6870-6CB1-9DE1-3A94E48935E7}"/>
                </a:ext>
              </a:extLst>
            </p:cNvPr>
            <p:cNvSpPr>
              <a:spLocks noChangeShapeType="1"/>
            </p:cNvSpPr>
            <p:nvPr/>
          </p:nvSpPr>
          <p:spPr bwMode="auto">
            <a:xfrm flipH="1">
              <a:off x="2194139" y="4691663"/>
              <a:ext cx="0" cy="71040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cxnSp>
          <p:nvCxnSpPr>
            <p:cNvPr id="36" name="直线箭头连接符 35">
              <a:extLst>
                <a:ext uri="{FF2B5EF4-FFF2-40B4-BE49-F238E27FC236}">
                  <a16:creationId xmlns:a16="http://schemas.microsoft.com/office/drawing/2014/main" id="{67CFF2E5-EFC7-7631-5E11-7A61C916E305}"/>
                </a:ext>
              </a:extLst>
            </p:cNvPr>
            <p:cNvCxnSpPr>
              <a:cxnSpLocks/>
              <a:endCxn id="16" idx="1"/>
            </p:cNvCxnSpPr>
            <p:nvPr/>
          </p:nvCxnSpPr>
          <p:spPr bwMode="auto">
            <a:xfrm>
              <a:off x="2194139" y="5402073"/>
              <a:ext cx="1800200" cy="0"/>
            </a:xfrm>
            <a:prstGeom prst="straightConnector1">
              <a:avLst/>
            </a:prstGeom>
            <a:noFill/>
            <a:ln w="9525" cap="flat" cmpd="sng" algn="ctr">
              <a:solidFill>
                <a:schemeClr val="tx1"/>
              </a:solidFill>
              <a:prstDash val="solid"/>
              <a:round/>
              <a:headEnd type="none" w="med" len="med"/>
              <a:tailEnd type="triangle"/>
            </a:ln>
            <a:effectLst/>
          </p:spPr>
        </p:cxnSp>
        <p:sp>
          <p:nvSpPr>
            <p:cNvPr id="38" name="Line 12">
              <a:extLst>
                <a:ext uri="{FF2B5EF4-FFF2-40B4-BE49-F238E27FC236}">
                  <a16:creationId xmlns:a16="http://schemas.microsoft.com/office/drawing/2014/main" id="{A600E61C-9729-6943-AF77-EAC00A5DA606}"/>
                </a:ext>
              </a:extLst>
            </p:cNvPr>
            <p:cNvSpPr>
              <a:spLocks noChangeShapeType="1"/>
            </p:cNvSpPr>
            <p:nvPr/>
          </p:nvSpPr>
          <p:spPr bwMode="auto">
            <a:xfrm flipH="1">
              <a:off x="4644008" y="3536557"/>
              <a:ext cx="0" cy="64241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cxnSp>
          <p:nvCxnSpPr>
            <p:cNvPr id="39" name="直线连接符 38">
              <a:extLst>
                <a:ext uri="{FF2B5EF4-FFF2-40B4-BE49-F238E27FC236}">
                  <a16:creationId xmlns:a16="http://schemas.microsoft.com/office/drawing/2014/main" id="{2F6F71DD-11F3-58E8-C303-0AE8E2C1291F}"/>
                </a:ext>
              </a:extLst>
            </p:cNvPr>
            <p:cNvCxnSpPr>
              <a:cxnSpLocks/>
            </p:cNvCxnSpPr>
            <p:nvPr/>
          </p:nvCxnSpPr>
          <p:spPr bwMode="auto">
            <a:xfrm>
              <a:off x="6110360" y="2822550"/>
              <a:ext cx="294413" cy="20472"/>
            </a:xfrm>
            <a:prstGeom prst="line">
              <a:avLst/>
            </a:prstGeom>
            <a:noFill/>
            <a:ln w="9525" cap="flat" cmpd="sng" algn="ctr">
              <a:solidFill>
                <a:schemeClr val="tx1"/>
              </a:solidFill>
              <a:prstDash val="solid"/>
              <a:round/>
              <a:headEnd type="none" w="med" len="med"/>
              <a:tailEnd type="none" w="med" len="med"/>
            </a:ln>
            <a:effectLst/>
          </p:spPr>
        </p:cxnSp>
        <p:sp>
          <p:nvSpPr>
            <p:cNvPr id="41" name="文本框 40">
              <a:extLst>
                <a:ext uri="{FF2B5EF4-FFF2-40B4-BE49-F238E27FC236}">
                  <a16:creationId xmlns:a16="http://schemas.microsoft.com/office/drawing/2014/main" id="{5C4F0234-A331-3DD9-EFB0-EDFBF3EA6A65}"/>
                </a:ext>
              </a:extLst>
            </p:cNvPr>
            <p:cNvSpPr txBox="1"/>
            <p:nvPr/>
          </p:nvSpPr>
          <p:spPr>
            <a:xfrm>
              <a:off x="6080977" y="2262796"/>
              <a:ext cx="726462" cy="461665"/>
            </a:xfrm>
            <a:prstGeom prst="rect">
              <a:avLst/>
            </a:prstGeom>
            <a:noFill/>
          </p:spPr>
          <p:txBody>
            <a:bodyPr wrap="square" rtlCol="0">
              <a:spAutoFit/>
            </a:bodyPr>
            <a:lstStyle/>
            <a:p>
              <a:r>
                <a:rPr kumimoji="1" lang="en-US" altLang="zh-CN" dirty="0"/>
                <a:t>no</a:t>
              </a:r>
              <a:endParaRPr kumimoji="1" lang="zh-CN" altLang="en-US" dirty="0"/>
            </a:p>
          </p:txBody>
        </p:sp>
        <p:sp>
          <p:nvSpPr>
            <p:cNvPr id="42" name="文本框 41">
              <a:extLst>
                <a:ext uri="{FF2B5EF4-FFF2-40B4-BE49-F238E27FC236}">
                  <a16:creationId xmlns:a16="http://schemas.microsoft.com/office/drawing/2014/main" id="{FF904F25-88D7-D893-3429-9F8E651EC351}"/>
                </a:ext>
              </a:extLst>
            </p:cNvPr>
            <p:cNvSpPr txBox="1"/>
            <p:nvPr/>
          </p:nvSpPr>
          <p:spPr>
            <a:xfrm>
              <a:off x="3628417" y="2343730"/>
              <a:ext cx="726462" cy="461665"/>
            </a:xfrm>
            <a:prstGeom prst="rect">
              <a:avLst/>
            </a:prstGeom>
            <a:noFill/>
          </p:spPr>
          <p:txBody>
            <a:bodyPr wrap="square" rtlCol="0">
              <a:spAutoFit/>
            </a:bodyPr>
            <a:lstStyle/>
            <a:p>
              <a:r>
                <a:rPr kumimoji="1" lang="en-US" altLang="zh-CN" dirty="0"/>
                <a:t>yes</a:t>
              </a:r>
              <a:endParaRPr kumimoji="1" lang="zh-CN" altLang="en-US" dirty="0"/>
            </a:p>
          </p:txBody>
        </p:sp>
        <p:sp>
          <p:nvSpPr>
            <p:cNvPr id="43" name="文本框 42">
              <a:extLst>
                <a:ext uri="{FF2B5EF4-FFF2-40B4-BE49-F238E27FC236}">
                  <a16:creationId xmlns:a16="http://schemas.microsoft.com/office/drawing/2014/main" id="{690FC732-F480-11A2-1FAC-2FE60C2006D9}"/>
                </a:ext>
              </a:extLst>
            </p:cNvPr>
            <p:cNvSpPr txBox="1"/>
            <p:nvPr/>
          </p:nvSpPr>
          <p:spPr>
            <a:xfrm>
              <a:off x="1923499" y="3046778"/>
              <a:ext cx="726462" cy="461665"/>
            </a:xfrm>
            <a:prstGeom prst="rect">
              <a:avLst/>
            </a:prstGeom>
            <a:noFill/>
          </p:spPr>
          <p:txBody>
            <a:bodyPr wrap="square" rtlCol="0">
              <a:spAutoFit/>
            </a:bodyPr>
            <a:lstStyle/>
            <a:p>
              <a:r>
                <a:rPr kumimoji="1" lang="en-US" altLang="zh-CN" dirty="0"/>
                <a:t>yes</a:t>
              </a:r>
              <a:endParaRPr kumimoji="1" lang="zh-CN" altLang="en-US" dirty="0"/>
            </a:p>
          </p:txBody>
        </p:sp>
        <p:sp>
          <p:nvSpPr>
            <p:cNvPr id="44" name="文本框 43">
              <a:extLst>
                <a:ext uri="{FF2B5EF4-FFF2-40B4-BE49-F238E27FC236}">
                  <a16:creationId xmlns:a16="http://schemas.microsoft.com/office/drawing/2014/main" id="{265DCF7A-3908-6D5E-3029-F805F02B01E0}"/>
                </a:ext>
              </a:extLst>
            </p:cNvPr>
            <p:cNvSpPr txBox="1"/>
            <p:nvPr/>
          </p:nvSpPr>
          <p:spPr>
            <a:xfrm>
              <a:off x="4398336" y="3101066"/>
              <a:ext cx="726462" cy="461665"/>
            </a:xfrm>
            <a:prstGeom prst="rect">
              <a:avLst/>
            </a:prstGeom>
            <a:noFill/>
          </p:spPr>
          <p:txBody>
            <a:bodyPr wrap="square" rtlCol="0">
              <a:spAutoFit/>
            </a:bodyPr>
            <a:lstStyle/>
            <a:p>
              <a:r>
                <a:rPr kumimoji="1" lang="en-US" altLang="zh-CN" dirty="0"/>
                <a:t>no</a:t>
              </a:r>
              <a:endParaRPr kumimoji="1" lang="zh-CN" altLang="en-US" dirty="0"/>
            </a:p>
          </p:txBody>
        </p:sp>
        <p:sp>
          <p:nvSpPr>
            <p:cNvPr id="45" name="AutoShape 11">
              <a:extLst>
                <a:ext uri="{FF2B5EF4-FFF2-40B4-BE49-F238E27FC236}">
                  <a16:creationId xmlns:a16="http://schemas.microsoft.com/office/drawing/2014/main" id="{0FDE4E75-52F1-6D01-1D2D-3A1253FF78E0}"/>
                </a:ext>
              </a:extLst>
            </p:cNvPr>
            <p:cNvSpPr>
              <a:spLocks noChangeArrowheads="1"/>
            </p:cNvSpPr>
            <p:nvPr/>
          </p:nvSpPr>
          <p:spPr bwMode="auto">
            <a:xfrm>
              <a:off x="4247724" y="808269"/>
              <a:ext cx="1939909" cy="604507"/>
            </a:xfrm>
            <a:prstGeom prst="diamond">
              <a:avLst/>
            </a:prstGeom>
            <a:solidFill>
              <a:schemeClr val="bg1"/>
            </a:solidFill>
            <a:ln w="9525">
              <a:solidFill>
                <a:schemeClr val="tx1"/>
              </a:solidFill>
              <a:miter lim="800000"/>
              <a:headEnd/>
              <a:tailEnd/>
            </a:ln>
          </p:spPr>
          <p:txBody>
            <a:bodyPr wrap="none" anchor="ctr"/>
            <a:lstStyle>
              <a:lvl1pPr>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buClrTx/>
                <a:buSzTx/>
                <a:buFontTx/>
                <a:buNone/>
              </a:pPr>
              <a:r>
                <a:rPr kumimoji="0" lang="zh-CN" altLang="en-US" sz="1800" dirty="0"/>
                <a:t>遇到事吗</a:t>
              </a:r>
            </a:p>
          </p:txBody>
        </p:sp>
        <p:sp>
          <p:nvSpPr>
            <p:cNvPr id="46" name="Line 12">
              <a:extLst>
                <a:ext uri="{FF2B5EF4-FFF2-40B4-BE49-F238E27FC236}">
                  <a16:creationId xmlns:a16="http://schemas.microsoft.com/office/drawing/2014/main" id="{E834C1AC-E108-A9FE-0C36-C0D2031B8804}"/>
                </a:ext>
              </a:extLst>
            </p:cNvPr>
            <p:cNvSpPr>
              <a:spLocks noChangeShapeType="1"/>
            </p:cNvSpPr>
            <p:nvPr/>
          </p:nvSpPr>
          <p:spPr bwMode="auto">
            <a:xfrm flipH="1">
              <a:off x="5217678" y="378677"/>
              <a:ext cx="0" cy="4295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Line 12">
              <a:extLst>
                <a:ext uri="{FF2B5EF4-FFF2-40B4-BE49-F238E27FC236}">
                  <a16:creationId xmlns:a16="http://schemas.microsoft.com/office/drawing/2014/main" id="{FB7337F7-7357-693F-0525-B3792F8D286B}"/>
                </a:ext>
              </a:extLst>
            </p:cNvPr>
            <p:cNvSpPr>
              <a:spLocks noChangeShapeType="1"/>
            </p:cNvSpPr>
            <p:nvPr/>
          </p:nvSpPr>
          <p:spPr bwMode="auto">
            <a:xfrm flipH="1">
              <a:off x="5291279" y="5670743"/>
              <a:ext cx="0" cy="4295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cxnSp>
          <p:nvCxnSpPr>
            <p:cNvPr id="49" name="直线连接符 48">
              <a:extLst>
                <a:ext uri="{FF2B5EF4-FFF2-40B4-BE49-F238E27FC236}">
                  <a16:creationId xmlns:a16="http://schemas.microsoft.com/office/drawing/2014/main" id="{0A5A560F-630D-31C7-7C6F-7B2732D096E5}"/>
                </a:ext>
              </a:extLst>
            </p:cNvPr>
            <p:cNvCxnSpPr>
              <a:stCxn id="47" idx="1"/>
            </p:cNvCxnSpPr>
            <p:nvPr/>
          </p:nvCxnSpPr>
          <p:spPr bwMode="auto">
            <a:xfrm flipH="1" flipV="1">
              <a:off x="1187624" y="6093296"/>
              <a:ext cx="4103654" cy="7039"/>
            </a:xfrm>
            <a:prstGeom prst="line">
              <a:avLst/>
            </a:prstGeom>
            <a:noFill/>
            <a:ln w="9525" cap="flat" cmpd="sng" algn="ctr">
              <a:solidFill>
                <a:schemeClr val="tx1"/>
              </a:solidFill>
              <a:prstDash val="solid"/>
              <a:round/>
              <a:headEnd type="none" w="med" len="med"/>
              <a:tailEnd type="none" w="med" len="med"/>
            </a:ln>
            <a:effectLst/>
          </p:spPr>
        </p:cxnSp>
        <p:cxnSp>
          <p:nvCxnSpPr>
            <p:cNvPr id="51" name="直线箭头连接符 50">
              <a:extLst>
                <a:ext uri="{FF2B5EF4-FFF2-40B4-BE49-F238E27FC236}">
                  <a16:creationId xmlns:a16="http://schemas.microsoft.com/office/drawing/2014/main" id="{AF14ABC8-CACF-B9AE-498B-3C573550198E}"/>
                </a:ext>
              </a:extLst>
            </p:cNvPr>
            <p:cNvCxnSpPr/>
            <p:nvPr/>
          </p:nvCxnSpPr>
          <p:spPr bwMode="auto">
            <a:xfrm flipV="1">
              <a:off x="1187624" y="1110522"/>
              <a:ext cx="0" cy="4989813"/>
            </a:xfrm>
            <a:prstGeom prst="straightConnector1">
              <a:avLst/>
            </a:prstGeom>
            <a:noFill/>
            <a:ln w="9525" cap="flat" cmpd="sng" algn="ctr">
              <a:solidFill>
                <a:schemeClr val="tx1"/>
              </a:solidFill>
              <a:prstDash val="solid"/>
              <a:round/>
              <a:headEnd type="none" w="med" len="med"/>
              <a:tailEnd type="triangle"/>
            </a:ln>
            <a:effectLst/>
          </p:spPr>
        </p:cxnSp>
        <p:cxnSp>
          <p:nvCxnSpPr>
            <p:cNvPr id="53" name="直线箭头连接符 52">
              <a:extLst>
                <a:ext uri="{FF2B5EF4-FFF2-40B4-BE49-F238E27FC236}">
                  <a16:creationId xmlns:a16="http://schemas.microsoft.com/office/drawing/2014/main" id="{620768DA-AF05-BAF2-6BCF-1B50735103C2}"/>
                </a:ext>
              </a:extLst>
            </p:cNvPr>
            <p:cNvCxnSpPr/>
            <p:nvPr/>
          </p:nvCxnSpPr>
          <p:spPr bwMode="auto">
            <a:xfrm>
              <a:off x="1187624" y="1131969"/>
              <a:ext cx="3060100" cy="0"/>
            </a:xfrm>
            <a:prstGeom prst="straightConnector1">
              <a:avLst/>
            </a:prstGeom>
            <a:noFill/>
            <a:ln w="9525" cap="flat" cmpd="sng" algn="ctr">
              <a:solidFill>
                <a:schemeClr val="tx1"/>
              </a:solidFill>
              <a:prstDash val="solid"/>
              <a:round/>
              <a:headEnd type="none" w="med" len="med"/>
              <a:tailEnd type="triangle"/>
            </a:ln>
            <a:effectLst/>
          </p:spPr>
        </p:cxnSp>
        <p:cxnSp>
          <p:nvCxnSpPr>
            <p:cNvPr id="55" name="直线箭头连接符 54">
              <a:extLst>
                <a:ext uri="{FF2B5EF4-FFF2-40B4-BE49-F238E27FC236}">
                  <a16:creationId xmlns:a16="http://schemas.microsoft.com/office/drawing/2014/main" id="{46849913-3026-9A1D-9776-3AE41E6B6BF4}"/>
                </a:ext>
              </a:extLst>
            </p:cNvPr>
            <p:cNvCxnSpPr/>
            <p:nvPr/>
          </p:nvCxnSpPr>
          <p:spPr bwMode="auto">
            <a:xfrm>
              <a:off x="6202525" y="1110522"/>
              <a:ext cx="1321803" cy="0"/>
            </a:xfrm>
            <a:prstGeom prst="straightConnector1">
              <a:avLst/>
            </a:prstGeom>
            <a:noFill/>
            <a:ln w="9525" cap="flat" cmpd="sng" algn="ctr">
              <a:solidFill>
                <a:schemeClr val="tx1"/>
              </a:solidFill>
              <a:prstDash val="solid"/>
              <a:round/>
              <a:headEnd type="none" w="med" len="med"/>
              <a:tailEnd type="triangle"/>
            </a:ln>
            <a:effectLst/>
          </p:spPr>
        </p:cxnSp>
        <p:cxnSp>
          <p:nvCxnSpPr>
            <p:cNvPr id="57" name="直线箭头连接符 56">
              <a:extLst>
                <a:ext uri="{FF2B5EF4-FFF2-40B4-BE49-F238E27FC236}">
                  <a16:creationId xmlns:a16="http://schemas.microsoft.com/office/drawing/2014/main" id="{E192D80E-2FAE-11F7-68F6-6A0EFE8720F1}"/>
                </a:ext>
              </a:extLst>
            </p:cNvPr>
            <p:cNvCxnSpPr/>
            <p:nvPr/>
          </p:nvCxnSpPr>
          <p:spPr bwMode="auto">
            <a:xfrm>
              <a:off x="7524328" y="1110522"/>
              <a:ext cx="0" cy="5126790"/>
            </a:xfrm>
            <a:prstGeom prst="straightConnector1">
              <a:avLst/>
            </a:prstGeom>
            <a:noFill/>
            <a:ln w="9525" cap="flat" cmpd="sng" algn="ctr">
              <a:solidFill>
                <a:schemeClr val="tx1"/>
              </a:solidFill>
              <a:prstDash val="solid"/>
              <a:round/>
              <a:headEnd type="none" w="med" len="med"/>
              <a:tailEnd type="triangle"/>
            </a:ln>
            <a:effectLst/>
          </p:spPr>
        </p:cxnSp>
        <p:sp>
          <p:nvSpPr>
            <p:cNvPr id="61" name="AutoShape 3">
              <a:extLst>
                <a:ext uri="{FF2B5EF4-FFF2-40B4-BE49-F238E27FC236}">
                  <a16:creationId xmlns:a16="http://schemas.microsoft.com/office/drawing/2014/main" id="{14E5A264-1391-5A47-0743-3D30C9F81B7F}"/>
                </a:ext>
              </a:extLst>
            </p:cNvPr>
            <p:cNvSpPr>
              <a:spLocks noChangeArrowheads="1"/>
            </p:cNvSpPr>
            <p:nvPr/>
          </p:nvSpPr>
          <p:spPr bwMode="auto">
            <a:xfrm>
              <a:off x="6474094" y="6237312"/>
              <a:ext cx="2155454" cy="403005"/>
            </a:xfrm>
            <a:prstGeom prst="roundRect">
              <a:avLst>
                <a:gd name="adj" fmla="val 16667"/>
              </a:avLst>
            </a:prstGeom>
            <a:solidFill>
              <a:schemeClr val="bg1"/>
            </a:solidFill>
            <a:ln w="9525">
              <a:solidFill>
                <a:schemeClr val="tx1"/>
              </a:solidFill>
              <a:round/>
              <a:headEnd/>
              <a:tailEnd/>
            </a:ln>
          </p:spPr>
          <p:txBody>
            <a:bodyPr wrap="none" anchor="ctr"/>
            <a:lstStyle>
              <a:lvl1pPr>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buClrTx/>
                <a:buSzTx/>
                <a:buFontTx/>
                <a:buNone/>
              </a:pPr>
              <a:r>
                <a:rPr kumimoji="0" lang="zh-CN" altLang="en-US" sz="1800" dirty="0"/>
                <a:t>航程结束</a:t>
              </a:r>
            </a:p>
          </p:txBody>
        </p:sp>
        <p:sp>
          <p:nvSpPr>
            <p:cNvPr id="62" name="文本框 61">
              <a:extLst>
                <a:ext uri="{FF2B5EF4-FFF2-40B4-BE49-F238E27FC236}">
                  <a16:creationId xmlns:a16="http://schemas.microsoft.com/office/drawing/2014/main" id="{CFAE1E4E-6221-013F-8E64-396EB1D22521}"/>
                </a:ext>
              </a:extLst>
            </p:cNvPr>
            <p:cNvSpPr txBox="1"/>
            <p:nvPr/>
          </p:nvSpPr>
          <p:spPr>
            <a:xfrm>
              <a:off x="5343645" y="1283467"/>
              <a:ext cx="726462" cy="461665"/>
            </a:xfrm>
            <a:prstGeom prst="rect">
              <a:avLst/>
            </a:prstGeom>
            <a:noFill/>
          </p:spPr>
          <p:txBody>
            <a:bodyPr wrap="square" rtlCol="0">
              <a:spAutoFit/>
            </a:bodyPr>
            <a:lstStyle/>
            <a:p>
              <a:r>
                <a:rPr kumimoji="1" lang="en-US" altLang="zh-CN" dirty="0"/>
                <a:t>yes</a:t>
              </a:r>
              <a:endParaRPr kumimoji="1" lang="zh-CN" altLang="en-US" dirty="0"/>
            </a:p>
          </p:txBody>
        </p:sp>
        <p:sp>
          <p:nvSpPr>
            <p:cNvPr id="63" name="文本框 62">
              <a:extLst>
                <a:ext uri="{FF2B5EF4-FFF2-40B4-BE49-F238E27FC236}">
                  <a16:creationId xmlns:a16="http://schemas.microsoft.com/office/drawing/2014/main" id="{6363EE8E-3C4C-64B1-E44F-40EAF45F92D0}"/>
                </a:ext>
              </a:extLst>
            </p:cNvPr>
            <p:cNvSpPr txBox="1"/>
            <p:nvPr/>
          </p:nvSpPr>
          <p:spPr>
            <a:xfrm>
              <a:off x="6409962" y="655940"/>
              <a:ext cx="726462" cy="461665"/>
            </a:xfrm>
            <a:prstGeom prst="rect">
              <a:avLst/>
            </a:prstGeom>
            <a:noFill/>
          </p:spPr>
          <p:txBody>
            <a:bodyPr wrap="square" rtlCol="0">
              <a:spAutoFit/>
            </a:bodyPr>
            <a:lstStyle/>
            <a:p>
              <a:r>
                <a:rPr kumimoji="1" lang="en-US" altLang="zh-CN" dirty="0"/>
                <a:t>no</a:t>
              </a:r>
              <a:endParaRPr kumimoji="1" lang="zh-CN" altLang="en-US" dirty="0"/>
            </a:p>
          </p:txBody>
        </p:sp>
      </p:grpSp>
      <p:sp>
        <p:nvSpPr>
          <p:cNvPr id="65" name="文本框 64">
            <a:extLst>
              <a:ext uri="{FF2B5EF4-FFF2-40B4-BE49-F238E27FC236}">
                <a16:creationId xmlns:a16="http://schemas.microsoft.com/office/drawing/2014/main" id="{A064DBC7-33B0-B1FD-CAF0-CD071A4130E3}"/>
              </a:ext>
            </a:extLst>
          </p:cNvPr>
          <p:cNvSpPr txBox="1"/>
          <p:nvPr/>
        </p:nvSpPr>
        <p:spPr>
          <a:xfrm>
            <a:off x="8076900" y="674400"/>
            <a:ext cx="792088" cy="5509200"/>
          </a:xfrm>
          <a:prstGeom prst="rect">
            <a:avLst/>
          </a:prstGeom>
          <a:noFill/>
        </p:spPr>
        <p:txBody>
          <a:bodyPr wrap="square" rtlCol="0">
            <a:spAutoFit/>
          </a:bodyPr>
          <a:lstStyle/>
          <a:p>
            <a:pPr algn="ctr"/>
            <a:r>
              <a:rPr lang="zh-CN" altLang="en-US" sz="3200" dirty="0">
                <a:solidFill>
                  <a:schemeClr val="tx2"/>
                </a:solidFill>
                <a:latin typeface="SimHei" panose="02010609060101010101" pitchFamily="49" charset="-122"/>
                <a:ea typeface="SimHei" panose="02010609060101010101" pitchFamily="49" charset="-122"/>
              </a:rPr>
              <a:t>人生之算法</a:t>
            </a:r>
            <a:endParaRPr lang="en-US" altLang="zh-CN" sz="3200" dirty="0">
              <a:solidFill>
                <a:schemeClr val="tx2"/>
              </a:solidFill>
              <a:latin typeface="SimHei" panose="02010609060101010101" pitchFamily="49" charset="-122"/>
              <a:ea typeface="SimHei" panose="02010609060101010101" pitchFamily="49" charset="-122"/>
            </a:endParaRPr>
          </a:p>
          <a:p>
            <a:pPr algn="ctr"/>
            <a:r>
              <a:rPr lang="zh-CN" altLang="en-US" sz="3200" dirty="0">
                <a:solidFill>
                  <a:schemeClr val="tx2"/>
                </a:solidFill>
                <a:latin typeface="SimHei" panose="02010609060101010101" pitchFamily="49" charset="-122"/>
                <a:ea typeface="SimHei" panose="02010609060101010101" pitchFamily="49" charset="-122"/>
              </a:rPr>
              <a:t>，生活之准则</a:t>
            </a:r>
          </a:p>
        </p:txBody>
      </p:sp>
    </p:spTree>
    <p:extLst>
      <p:ext uri="{BB962C8B-B14F-4D97-AF65-F5344CB8AC3E}">
        <p14:creationId xmlns:p14="http://schemas.microsoft.com/office/powerpoint/2010/main" val="83208652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4">
            <a:extLst>
              <a:ext uri="{FF2B5EF4-FFF2-40B4-BE49-F238E27FC236}">
                <a16:creationId xmlns:a16="http://schemas.microsoft.com/office/drawing/2014/main" id="{C44A6FD9-11DB-7562-E653-945100C6896D}"/>
              </a:ext>
            </a:extLst>
          </p:cNvPr>
          <p:cNvSpPr>
            <a:spLocks noGrp="1" noChangeArrowheads="1"/>
          </p:cNvSpPr>
          <p:nvPr>
            <p:ph type="title"/>
          </p:nvPr>
        </p:nvSpPr>
        <p:spPr>
          <a:xfrm>
            <a:off x="323850" y="188913"/>
            <a:ext cx="7772400" cy="1143000"/>
          </a:xfrm>
        </p:spPr>
        <p:txBody>
          <a:bodyPr/>
          <a:lstStyle/>
          <a:p>
            <a:r>
              <a:rPr lang="en-US" altLang="zh-CN" sz="3200" dirty="0">
                <a:latin typeface="SimHei" panose="02010609060101010101" pitchFamily="49" charset="-122"/>
                <a:ea typeface="SimHei" panose="02010609060101010101" pitchFamily="49" charset="-122"/>
              </a:rPr>
              <a:t>1.3 C</a:t>
            </a:r>
            <a:r>
              <a:rPr lang="zh-CN" altLang="en-US" sz="3200" dirty="0">
                <a:latin typeface="SimHei" panose="02010609060101010101" pitchFamily="49" charset="-122"/>
                <a:ea typeface="SimHei" panose="02010609060101010101" pitchFamily="49" charset="-122"/>
              </a:rPr>
              <a:t>程序基本结构</a:t>
            </a:r>
            <a:r>
              <a:rPr lang="en-US" altLang="zh-CN" sz="3200" dirty="0">
                <a:latin typeface="SimHei" panose="02010609060101010101" pitchFamily="49" charset="-122"/>
                <a:ea typeface="SimHei" panose="02010609060101010101" pitchFamily="49" charset="-122"/>
              </a:rPr>
              <a:t>-C/C++</a:t>
            </a:r>
            <a:r>
              <a:rPr lang="zh-CN" altLang="en-US" sz="3200" dirty="0">
                <a:latin typeface="SimHei" panose="02010609060101010101" pitchFamily="49" charset="-122"/>
                <a:ea typeface="SimHei" panose="02010609060101010101" pitchFamily="49" charset="-122"/>
              </a:rPr>
              <a:t>历史和特点</a:t>
            </a:r>
          </a:p>
        </p:txBody>
      </p:sp>
      <p:pic>
        <p:nvPicPr>
          <p:cNvPr id="53250" name="Picture 5">
            <a:extLst>
              <a:ext uri="{FF2B5EF4-FFF2-40B4-BE49-F238E27FC236}">
                <a16:creationId xmlns:a16="http://schemas.microsoft.com/office/drawing/2014/main" id="{6621CF1D-931B-5CE7-7E89-63A1979CFA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825" y="1412875"/>
            <a:ext cx="3671888" cy="243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1" name="Rectangle 6">
            <a:extLst>
              <a:ext uri="{FF2B5EF4-FFF2-40B4-BE49-F238E27FC236}">
                <a16:creationId xmlns:a16="http://schemas.microsoft.com/office/drawing/2014/main" id="{A6C3BCFF-E401-684B-8C04-F11957C55268}"/>
              </a:ext>
            </a:extLst>
          </p:cNvPr>
          <p:cNvSpPr>
            <a:spLocks noChangeArrowheads="1"/>
          </p:cNvSpPr>
          <p:nvPr/>
        </p:nvSpPr>
        <p:spPr bwMode="auto">
          <a:xfrm>
            <a:off x="250825" y="1700213"/>
            <a:ext cx="4572000" cy="459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342900" indent="-342900">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buClr>
                <a:schemeClr val="tx2"/>
              </a:buClr>
              <a:buSzTx/>
              <a:buFont typeface="Wingdings" pitchFamily="2" charset="2"/>
              <a:buChar char="l"/>
            </a:pPr>
            <a:r>
              <a:rPr lang="zh-CN" altLang="en-US" sz="2400" b="0" dirty="0">
                <a:latin typeface="黑体" panose="02010609060101010101" pitchFamily="49" charset="-122"/>
                <a:ea typeface="黑体" panose="02010609060101010101" pitchFamily="49" charset="-122"/>
              </a:rPr>
              <a:t>历史悠久、功勋卓著</a:t>
            </a:r>
          </a:p>
          <a:p>
            <a:pPr algn="just" eaLnBrk="1" hangingPunct="1">
              <a:buClr>
                <a:schemeClr val="tx2"/>
              </a:buClr>
              <a:buSzTx/>
              <a:buFontTx/>
              <a:buNone/>
            </a:pPr>
            <a:r>
              <a:rPr lang="zh-CN" altLang="en-US" sz="2400" b="0" dirty="0">
                <a:latin typeface="黑体" panose="02010609060101010101" pitchFamily="49" charset="-122"/>
                <a:ea typeface="黑体" panose="02010609060101010101" pitchFamily="49" charset="-122"/>
              </a:rPr>
              <a:t>✦诞生于</a:t>
            </a:r>
            <a:r>
              <a:rPr lang="en-US" altLang="zh-CN" sz="2400" b="0" dirty="0">
                <a:latin typeface="黑体" panose="02010609060101010101" pitchFamily="49" charset="-122"/>
                <a:ea typeface="黑体" panose="02010609060101010101" pitchFamily="49" charset="-122"/>
              </a:rPr>
              <a:t>70</a:t>
            </a:r>
            <a:r>
              <a:rPr lang="zh-CN" altLang="en-US" sz="2400" b="0" dirty="0">
                <a:latin typeface="黑体" panose="02010609060101010101" pitchFamily="49" charset="-122"/>
                <a:ea typeface="黑体" panose="02010609060101010101" pitchFamily="49" charset="-122"/>
              </a:rPr>
              <a:t>年代，成熟于</a:t>
            </a:r>
            <a:r>
              <a:rPr lang="en-US" altLang="zh-CN" sz="2400" b="0" dirty="0">
                <a:latin typeface="黑体" panose="02010609060101010101" pitchFamily="49" charset="-122"/>
                <a:ea typeface="黑体" panose="02010609060101010101" pitchFamily="49" charset="-122"/>
              </a:rPr>
              <a:t>80</a:t>
            </a:r>
            <a:r>
              <a:rPr lang="zh-CN" altLang="en-US" sz="2400" b="0" dirty="0">
                <a:latin typeface="黑体" panose="02010609060101010101" pitchFamily="49" charset="-122"/>
                <a:ea typeface="黑体" panose="02010609060101010101" pitchFamily="49" charset="-122"/>
              </a:rPr>
              <a:t>年代，修订于</a:t>
            </a:r>
            <a:r>
              <a:rPr lang="en-US" altLang="zh-CN" sz="2400" b="0" dirty="0">
                <a:latin typeface="黑体" panose="02010609060101010101" pitchFamily="49" charset="-122"/>
                <a:ea typeface="黑体" panose="02010609060101010101" pitchFamily="49" charset="-122"/>
              </a:rPr>
              <a:t>90</a:t>
            </a:r>
            <a:r>
              <a:rPr lang="zh-CN" altLang="en-US" sz="2400" b="0" dirty="0">
                <a:latin typeface="黑体" panose="02010609060101010101" pitchFamily="49" charset="-122"/>
                <a:ea typeface="黑体" panose="02010609060101010101" pitchFamily="49" charset="-122"/>
              </a:rPr>
              <a:t>年代</a:t>
            </a:r>
          </a:p>
          <a:p>
            <a:pPr algn="just" eaLnBrk="1" hangingPunct="1">
              <a:buClr>
                <a:schemeClr val="tx2"/>
              </a:buClr>
              <a:buSzTx/>
              <a:buFontTx/>
              <a:buNone/>
            </a:pPr>
            <a:r>
              <a:rPr lang="zh-CN" altLang="en-US" sz="2400" b="0" dirty="0">
                <a:latin typeface="黑体" panose="02010609060101010101" pitchFamily="49" charset="-122"/>
                <a:ea typeface="黑体" panose="02010609060101010101" pitchFamily="49" charset="-122"/>
              </a:rPr>
              <a:t>✦很多重量级软件都用</a:t>
            </a:r>
            <a:r>
              <a:rPr lang="en-US" altLang="zh-CN" sz="2400" b="0" dirty="0">
                <a:latin typeface="黑体" panose="02010609060101010101" pitchFamily="49" charset="-122"/>
                <a:ea typeface="黑体" panose="02010609060101010101" pitchFamily="49" charset="-122"/>
              </a:rPr>
              <a:t>C/C++</a:t>
            </a:r>
            <a:r>
              <a:rPr lang="zh-CN" altLang="en-US" sz="2400" b="0" dirty="0">
                <a:latin typeface="黑体" panose="02010609060101010101" pitchFamily="49" charset="-122"/>
                <a:ea typeface="黑体" panose="02010609060101010101" pitchFamily="49" charset="-122"/>
              </a:rPr>
              <a:t>写</a:t>
            </a:r>
          </a:p>
          <a:p>
            <a:pPr algn="just" eaLnBrk="1" hangingPunct="1">
              <a:buClr>
                <a:schemeClr val="tx2"/>
              </a:buClr>
              <a:buSzTx/>
              <a:buFont typeface="Wingdings" pitchFamily="2" charset="2"/>
              <a:buChar char="l"/>
            </a:pPr>
            <a:r>
              <a:rPr lang="zh-CN" altLang="en-US" sz="2400" b="0" dirty="0">
                <a:latin typeface="黑体" panose="02010609060101010101" pitchFamily="49" charset="-122"/>
                <a:ea typeface="黑体" panose="02010609060101010101" pitchFamily="49" charset="-122"/>
              </a:rPr>
              <a:t>上天入地、无所不能</a:t>
            </a:r>
          </a:p>
          <a:p>
            <a:pPr algn="just" eaLnBrk="1" hangingPunct="1">
              <a:buClr>
                <a:schemeClr val="tx2"/>
              </a:buClr>
              <a:buSzTx/>
              <a:buFontTx/>
              <a:buNone/>
            </a:pPr>
            <a:r>
              <a:rPr lang="zh-CN" altLang="en-US" sz="2400" b="0" dirty="0">
                <a:latin typeface="黑体" panose="02010609060101010101" pitchFamily="49" charset="-122"/>
                <a:ea typeface="黑体" panose="02010609060101010101" pitchFamily="49" charset="-122"/>
              </a:rPr>
              <a:t>  几乎没有不能用</a:t>
            </a:r>
            <a:r>
              <a:rPr lang="en-US" altLang="zh-CN" sz="2400" b="0" dirty="0">
                <a:latin typeface="黑体" panose="02010609060101010101" pitchFamily="49" charset="-122"/>
                <a:ea typeface="黑体" panose="02010609060101010101" pitchFamily="49" charset="-122"/>
              </a:rPr>
              <a:t>C/C++</a:t>
            </a:r>
            <a:r>
              <a:rPr lang="zh-CN" altLang="en-US" sz="2400" b="0" dirty="0">
                <a:latin typeface="黑体" panose="02010609060101010101" pitchFamily="49" charset="-122"/>
                <a:ea typeface="黑体" panose="02010609060101010101" pitchFamily="49" charset="-122"/>
              </a:rPr>
              <a:t>写的软件，没有不支持</a:t>
            </a:r>
            <a:r>
              <a:rPr lang="en-US" altLang="zh-CN" sz="2400" b="0" dirty="0">
                <a:latin typeface="黑体" panose="02010609060101010101" pitchFamily="49" charset="-122"/>
                <a:ea typeface="黑体" panose="02010609060101010101" pitchFamily="49" charset="-122"/>
              </a:rPr>
              <a:t>C/C++</a:t>
            </a:r>
            <a:r>
              <a:rPr lang="zh-CN" altLang="en-US" sz="2400" b="0" dirty="0">
                <a:latin typeface="黑体" panose="02010609060101010101" pitchFamily="49" charset="-122"/>
                <a:ea typeface="黑体" panose="02010609060101010101" pitchFamily="49" charset="-122"/>
              </a:rPr>
              <a:t>的系统</a:t>
            </a:r>
          </a:p>
          <a:p>
            <a:pPr algn="just" eaLnBrk="1" hangingPunct="1">
              <a:buClr>
                <a:schemeClr val="tx2"/>
              </a:buClr>
              <a:buSzTx/>
              <a:buFont typeface="Wingdings" pitchFamily="2" charset="2"/>
              <a:buChar char="l"/>
            </a:pPr>
            <a:r>
              <a:rPr lang="zh-CN" altLang="en-US" sz="2400" b="0" dirty="0">
                <a:latin typeface="黑体" panose="02010609060101010101" pitchFamily="49" charset="-122"/>
                <a:ea typeface="黑体" panose="02010609060101010101" pitchFamily="49" charset="-122"/>
              </a:rPr>
              <a:t>很多流行语言、新生语言都借鉴了它的思想、语法</a:t>
            </a:r>
          </a:p>
          <a:p>
            <a:pPr algn="just" eaLnBrk="1" hangingPunct="1">
              <a:buClr>
                <a:schemeClr val="tx2"/>
              </a:buClr>
              <a:buSzTx/>
              <a:buFontTx/>
              <a:buNone/>
            </a:pPr>
            <a:r>
              <a:rPr lang="zh-CN" altLang="en-US" sz="2400" b="0" dirty="0">
                <a:latin typeface="黑体" panose="02010609060101010101" pitchFamily="49" charset="-122"/>
                <a:ea typeface="黑体" panose="02010609060101010101" pitchFamily="49" charset="-122"/>
              </a:rPr>
              <a:t>  从</a:t>
            </a:r>
            <a:r>
              <a:rPr lang="en-US" altLang="zh-CN" sz="2400" b="0" dirty="0">
                <a:latin typeface="黑体" panose="02010609060101010101" pitchFamily="49" charset="-122"/>
                <a:ea typeface="黑体" panose="02010609060101010101" pitchFamily="49" charset="-122"/>
              </a:rPr>
              <a:t>C++</a:t>
            </a:r>
            <a:r>
              <a:rPr lang="zh-CN" altLang="en-US" sz="2400" b="0" dirty="0">
                <a:latin typeface="黑体" panose="02010609060101010101" pitchFamily="49" charset="-122"/>
                <a:ea typeface="黑体" panose="02010609060101010101" pitchFamily="49" charset="-122"/>
              </a:rPr>
              <a:t>到</a:t>
            </a:r>
            <a:r>
              <a:rPr lang="en-US" altLang="zh-CN" sz="2400" b="0" dirty="0">
                <a:latin typeface="黑体" panose="02010609060101010101" pitchFamily="49" charset="-122"/>
                <a:ea typeface="黑体" panose="02010609060101010101" pitchFamily="49" charset="-122"/>
              </a:rPr>
              <a:t>Java</a:t>
            </a:r>
            <a:r>
              <a:rPr lang="zh-CN" altLang="en-US" sz="2400" b="0" dirty="0">
                <a:latin typeface="黑体" panose="02010609060101010101" pitchFamily="49" charset="-122"/>
                <a:ea typeface="黑体" panose="02010609060101010101" pitchFamily="49" charset="-122"/>
              </a:rPr>
              <a:t>，再到</a:t>
            </a:r>
            <a:r>
              <a:rPr lang="en-US" altLang="zh-CN" sz="2400" b="0" dirty="0">
                <a:latin typeface="黑体" panose="02010609060101010101" pitchFamily="49" charset="-122"/>
                <a:ea typeface="黑体" panose="02010609060101010101" pitchFamily="49" charset="-122"/>
              </a:rPr>
              <a:t>C#</a:t>
            </a:r>
            <a:r>
              <a:rPr lang="zh-CN" altLang="en-US" sz="2400" b="0" dirty="0">
                <a:latin typeface="黑体" panose="02010609060101010101" pitchFamily="49" charset="-122"/>
                <a:ea typeface="黑体" panose="02010609060101010101" pitchFamily="49" charset="-122"/>
              </a:rPr>
              <a:t>，还有</a:t>
            </a:r>
            <a:r>
              <a:rPr lang="en-US" altLang="zh-CN" sz="2400" b="0" dirty="0" err="1">
                <a:latin typeface="黑体" panose="02010609060101010101" pitchFamily="49" charset="-122"/>
                <a:ea typeface="黑体" panose="02010609060101010101" pitchFamily="49" charset="-122"/>
              </a:rPr>
              <a:t>php</a:t>
            </a:r>
            <a:r>
              <a:rPr lang="zh-CN" altLang="en-US" sz="2400" b="0" dirty="0">
                <a:latin typeface="黑体" panose="02010609060101010101" pitchFamily="49" charset="-122"/>
                <a:ea typeface="黑体" panose="02010609060101010101" pitchFamily="49" charset="-122"/>
              </a:rPr>
              <a:t>等</a:t>
            </a:r>
          </a:p>
        </p:txBody>
      </p:sp>
      <p:pic>
        <p:nvPicPr>
          <p:cNvPr id="53252" name="Picture 7">
            <a:extLst>
              <a:ext uri="{FF2B5EF4-FFF2-40B4-BE49-F238E27FC236}">
                <a16:creationId xmlns:a16="http://schemas.microsoft.com/office/drawing/2014/main" id="{E89C9D6B-052A-ACED-06A5-5AF0279CCE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825" y="3933825"/>
            <a:ext cx="3816350" cy="244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16" name="Picture 8">
            <a:extLst>
              <a:ext uri="{FF2B5EF4-FFF2-40B4-BE49-F238E27FC236}">
                <a16:creationId xmlns:a16="http://schemas.microsoft.com/office/drawing/2014/main" id="{37EFA20D-5E18-D7BF-9D7A-8348AD8A5A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8838" y="4076700"/>
            <a:ext cx="1555750" cy="2052638"/>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53254" name="Rectangle 9">
            <a:extLst>
              <a:ext uri="{FF2B5EF4-FFF2-40B4-BE49-F238E27FC236}">
                <a16:creationId xmlns:a16="http://schemas.microsoft.com/office/drawing/2014/main" id="{4EE5D13E-1FC4-0CD5-96E1-F4E4284747FF}"/>
              </a:ext>
            </a:extLst>
          </p:cNvPr>
          <p:cNvSpPr>
            <a:spLocks noChangeArrowheads="1"/>
          </p:cNvSpPr>
          <p:nvPr/>
        </p:nvSpPr>
        <p:spPr bwMode="auto">
          <a:xfrm>
            <a:off x="6794500" y="6400800"/>
            <a:ext cx="2006960"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marL="342900" indent="-342900">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Clr>
                <a:schemeClr val="tx2"/>
              </a:buClr>
              <a:buSzTx/>
              <a:buNone/>
            </a:pPr>
            <a:r>
              <a:rPr lang="en-US" altLang="zh-CN" sz="2000" b="0" dirty="0"/>
              <a:t>Dennis </a:t>
            </a:r>
            <a:r>
              <a:rPr lang="en-US" altLang="zh-CN" sz="2000" b="0" dirty="0" err="1"/>
              <a:t>M.Ritchie</a:t>
            </a:r>
            <a:endParaRPr lang="en-US" altLang="zh-CN" sz="2000" b="0" dirty="0"/>
          </a:p>
        </p:txBody>
      </p:sp>
      <p:sp>
        <p:nvSpPr>
          <p:cNvPr id="53255" name="Rectangle 10">
            <a:extLst>
              <a:ext uri="{FF2B5EF4-FFF2-40B4-BE49-F238E27FC236}">
                <a16:creationId xmlns:a16="http://schemas.microsoft.com/office/drawing/2014/main" id="{68B7EF3B-6F06-6304-2D65-89E9D5F48942}"/>
              </a:ext>
            </a:extLst>
          </p:cNvPr>
          <p:cNvSpPr>
            <a:spLocks noChangeArrowheads="1"/>
          </p:cNvSpPr>
          <p:nvPr/>
        </p:nvSpPr>
        <p:spPr bwMode="auto">
          <a:xfrm>
            <a:off x="5076825" y="6384266"/>
            <a:ext cx="2447925"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342900" indent="-342900">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Clr>
                <a:schemeClr val="tx2"/>
              </a:buClr>
              <a:buSzTx/>
              <a:buFontTx/>
              <a:buNone/>
            </a:pPr>
            <a:r>
              <a:rPr lang="en-US" altLang="zh-CN" sz="2000" b="0" dirty="0"/>
              <a:t>Ken Thompson</a:t>
            </a:r>
            <a:endParaRPr lang="zh-CN" altLang="en-US" sz="2000" b="0"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71016"/>
                                        </p:tgtEl>
                                        <p:attrNameLst>
                                          <p:attrName>style.visibility</p:attrName>
                                        </p:attrNameLst>
                                      </p:cBhvr>
                                      <p:to>
                                        <p:strVal val="visible"/>
                                      </p:to>
                                    </p:set>
                                    <p:animEffect transition="in" filter="blinds(horizontal)">
                                      <p:cBhvr>
                                        <p:cTn id="7" dur="500"/>
                                        <p:tgtEl>
                                          <p:spTgt spid="1710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171016"/>
                                        </p:tgtEl>
                                        <p:attrNameLst>
                                          <p:attrName>style.visibility</p:attrName>
                                        </p:attrNameLst>
                                      </p:cBhvr>
                                      <p:to>
                                        <p:strVal val="visible"/>
                                      </p:to>
                                    </p:set>
                                    <p:anim calcmode="lin" valueType="num">
                                      <p:cBhvr additive="base">
                                        <p:cTn id="12" dur="500" fill="hold"/>
                                        <p:tgtEl>
                                          <p:spTgt spid="171016"/>
                                        </p:tgtEl>
                                        <p:attrNameLst>
                                          <p:attrName>ppt_x</p:attrName>
                                        </p:attrNameLst>
                                      </p:cBhvr>
                                      <p:tavLst>
                                        <p:tav tm="0">
                                          <p:val>
                                            <p:strVal val="#ppt_x"/>
                                          </p:val>
                                        </p:tav>
                                        <p:tav tm="100000">
                                          <p:val>
                                            <p:strVal val="#ppt_x"/>
                                          </p:val>
                                        </p:tav>
                                      </p:tavLst>
                                    </p:anim>
                                    <p:anim calcmode="lin" valueType="num">
                                      <p:cBhvr additive="base">
                                        <p:cTn id="13" dur="500" fill="hold"/>
                                        <p:tgtEl>
                                          <p:spTgt spid="1710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30">
            <a:extLst>
              <a:ext uri="{FF2B5EF4-FFF2-40B4-BE49-F238E27FC236}">
                <a16:creationId xmlns:a16="http://schemas.microsoft.com/office/drawing/2014/main" id="{A3878D22-D82F-4087-2645-876792AB43F0}"/>
              </a:ext>
            </a:extLst>
          </p:cNvPr>
          <p:cNvSpPr>
            <a:spLocks noChangeArrowheads="1"/>
          </p:cNvSpPr>
          <p:nvPr/>
        </p:nvSpPr>
        <p:spPr bwMode="auto">
          <a:xfrm>
            <a:off x="2012202" y="115888"/>
            <a:ext cx="38972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lang="en-US" altLang="zh-CN" dirty="0">
                <a:solidFill>
                  <a:schemeClr val="tx2"/>
                </a:solidFill>
                <a:latin typeface="SimHei" panose="02010609060101010101" pitchFamily="49" charset="-122"/>
                <a:ea typeface="SimHei" panose="02010609060101010101" pitchFamily="49" charset="-122"/>
              </a:rPr>
              <a:t>1.3 C </a:t>
            </a:r>
            <a:r>
              <a:rPr lang="zh-CN" altLang="en-US" dirty="0">
                <a:solidFill>
                  <a:schemeClr val="tx2"/>
                </a:solidFill>
                <a:latin typeface="SimHei" panose="02010609060101010101" pitchFamily="49" charset="-122"/>
                <a:ea typeface="SimHei" panose="02010609060101010101" pitchFamily="49" charset="-122"/>
              </a:rPr>
              <a:t>程序基本结构</a:t>
            </a:r>
          </a:p>
        </p:txBody>
      </p:sp>
      <p:pic>
        <p:nvPicPr>
          <p:cNvPr id="54274" name="图片 2">
            <a:extLst>
              <a:ext uri="{FF2B5EF4-FFF2-40B4-BE49-F238E27FC236}">
                <a16:creationId xmlns:a16="http://schemas.microsoft.com/office/drawing/2014/main" id="{D3100563-83B1-A8DB-A901-5E069DDB929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 y="968375"/>
            <a:ext cx="6364288" cy="574992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grpSp>
        <p:nvGrpSpPr>
          <p:cNvPr id="54275" name="Group 10">
            <a:extLst>
              <a:ext uri="{FF2B5EF4-FFF2-40B4-BE49-F238E27FC236}">
                <a16:creationId xmlns:a16="http://schemas.microsoft.com/office/drawing/2014/main" id="{AF9B52F0-F1DC-DA30-F9FA-F05A3E926F51}"/>
              </a:ext>
            </a:extLst>
          </p:cNvPr>
          <p:cNvGrpSpPr>
            <a:grpSpLocks/>
          </p:cNvGrpSpPr>
          <p:nvPr/>
        </p:nvGrpSpPr>
        <p:grpSpPr bwMode="auto">
          <a:xfrm>
            <a:off x="4151313" y="2420938"/>
            <a:ext cx="4841875" cy="4067175"/>
            <a:chOff x="2954" y="981"/>
            <a:chExt cx="2648" cy="3039"/>
          </a:xfrm>
        </p:grpSpPr>
        <p:pic>
          <p:nvPicPr>
            <p:cNvPr id="54276" name="Picture 3">
              <a:extLst>
                <a:ext uri="{FF2B5EF4-FFF2-40B4-BE49-F238E27FC236}">
                  <a16:creationId xmlns:a16="http://schemas.microsoft.com/office/drawing/2014/main" id="{A6D97B44-BD2B-3573-BB9E-D97777AEA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4" y="981"/>
              <a:ext cx="2648" cy="3039"/>
            </a:xfrm>
            <a:prstGeom prst="rect">
              <a:avLst/>
            </a:prstGeom>
            <a:noFill/>
            <a:ln w="12700" cap="sq">
              <a:solidFill>
                <a:srgbClr val="EF9100"/>
              </a:solidFill>
              <a:miter lim="800000"/>
              <a:headEnd/>
              <a:tailEnd/>
            </a:ln>
            <a:extLst>
              <a:ext uri="{909E8E84-426E-40DD-AFC4-6F175D3DCCD1}">
                <a14:hiddenFill xmlns:a14="http://schemas.microsoft.com/office/drawing/2010/main">
                  <a:solidFill>
                    <a:srgbClr val="FFFFFF"/>
                  </a:solidFill>
                </a14:hiddenFill>
              </a:ext>
            </a:extLst>
          </p:spPr>
        </p:pic>
        <p:sp>
          <p:nvSpPr>
            <p:cNvPr id="54277" name="Freeform 38">
              <a:extLst>
                <a:ext uri="{FF2B5EF4-FFF2-40B4-BE49-F238E27FC236}">
                  <a16:creationId xmlns:a16="http://schemas.microsoft.com/office/drawing/2014/main" id="{76412586-1F3E-B163-35DA-7439F0CCE4C8}"/>
                </a:ext>
              </a:extLst>
            </p:cNvPr>
            <p:cNvSpPr>
              <a:spLocks/>
            </p:cNvSpPr>
            <p:nvPr/>
          </p:nvSpPr>
          <p:spPr bwMode="auto">
            <a:xfrm>
              <a:off x="3326" y="1344"/>
              <a:ext cx="1074" cy="2358"/>
            </a:xfrm>
            <a:custGeom>
              <a:avLst/>
              <a:gdLst>
                <a:gd name="T0" fmla="*/ 960 w 1074"/>
                <a:gd name="T1" fmla="*/ 0 h 2358"/>
                <a:gd name="T2" fmla="*/ 98 w 1074"/>
                <a:gd name="T3" fmla="*/ 680 h 2358"/>
                <a:gd name="T4" fmla="*/ 370 w 1074"/>
                <a:gd name="T5" fmla="*/ 1542 h 2358"/>
                <a:gd name="T6" fmla="*/ 1051 w 1074"/>
                <a:gd name="T7" fmla="*/ 1496 h 2358"/>
                <a:gd name="T8" fmla="*/ 507 w 1074"/>
                <a:gd name="T9" fmla="*/ 2358 h 2358"/>
                <a:gd name="T10" fmla="*/ 0 60000 65536"/>
                <a:gd name="T11" fmla="*/ 0 60000 65536"/>
                <a:gd name="T12" fmla="*/ 0 60000 65536"/>
                <a:gd name="T13" fmla="*/ 0 60000 65536"/>
                <a:gd name="T14" fmla="*/ 0 60000 65536"/>
                <a:gd name="T15" fmla="*/ 0 w 1074"/>
                <a:gd name="T16" fmla="*/ 0 h 2358"/>
                <a:gd name="T17" fmla="*/ 1074 w 1074"/>
                <a:gd name="T18" fmla="*/ 2358 h 2358"/>
              </a:gdLst>
              <a:ahLst/>
              <a:cxnLst>
                <a:cxn ang="T10">
                  <a:pos x="T0" y="T1"/>
                </a:cxn>
                <a:cxn ang="T11">
                  <a:pos x="T2" y="T3"/>
                </a:cxn>
                <a:cxn ang="T12">
                  <a:pos x="T4" y="T5"/>
                </a:cxn>
                <a:cxn ang="T13">
                  <a:pos x="T6" y="T7"/>
                </a:cxn>
                <a:cxn ang="T14">
                  <a:pos x="T8" y="T9"/>
                </a:cxn>
              </a:cxnLst>
              <a:rect l="T15" t="T16" r="T17" b="T18"/>
              <a:pathLst>
                <a:path w="1074" h="2358">
                  <a:moveTo>
                    <a:pt x="960" y="0"/>
                  </a:moveTo>
                  <a:cubicBezTo>
                    <a:pt x="578" y="211"/>
                    <a:pt x="196" y="423"/>
                    <a:pt x="98" y="680"/>
                  </a:cubicBezTo>
                  <a:cubicBezTo>
                    <a:pt x="0" y="937"/>
                    <a:pt x="211" y="1406"/>
                    <a:pt x="370" y="1542"/>
                  </a:cubicBezTo>
                  <a:cubicBezTo>
                    <a:pt x="529" y="1678"/>
                    <a:pt x="1028" y="1360"/>
                    <a:pt x="1051" y="1496"/>
                  </a:cubicBezTo>
                  <a:cubicBezTo>
                    <a:pt x="1074" y="1632"/>
                    <a:pt x="598" y="2222"/>
                    <a:pt x="507" y="2358"/>
                  </a:cubicBezTo>
                </a:path>
              </a:pathLst>
            </a:custGeom>
            <a:noFill/>
            <a:ln w="12700" cmpd="sng">
              <a:solidFill>
                <a:srgbClr val="EF9100"/>
              </a:solidFill>
              <a:round/>
              <a:headEnd/>
              <a:tailEnd/>
            </a:ln>
            <a:extLst>
              <a:ext uri="{909E8E84-426E-40DD-AFC4-6F175D3DCCD1}">
                <a14:hiddenFill xmlns:a14="http://schemas.microsoft.com/office/drawing/2010/main">
                  <a:solidFill>
                    <a:srgbClr val="FFFFFF"/>
                  </a:solidFill>
                </a14:hiddenFill>
              </a:ext>
            </a:extLst>
          </p:spPr>
          <p:txBody>
            <a:bodyPr lIns="92075" tIns="46038" rIns="92075" bIns="46038"/>
            <a:lstStyle/>
            <a:p>
              <a:endParaRPr lang="zh-CN" altLang="en-US"/>
            </a:p>
          </p:txBody>
        </p:sp>
        <p:sp>
          <p:nvSpPr>
            <p:cNvPr id="54278" name="Line 39">
              <a:extLst>
                <a:ext uri="{FF2B5EF4-FFF2-40B4-BE49-F238E27FC236}">
                  <a16:creationId xmlns:a16="http://schemas.microsoft.com/office/drawing/2014/main" id="{E2D1BF9E-8C92-859B-F011-D94558DDDE92}"/>
                </a:ext>
              </a:extLst>
            </p:cNvPr>
            <p:cNvSpPr>
              <a:spLocks noChangeShapeType="1"/>
            </p:cNvSpPr>
            <p:nvPr/>
          </p:nvSpPr>
          <p:spPr bwMode="auto">
            <a:xfrm>
              <a:off x="3878" y="3657"/>
              <a:ext cx="862" cy="45"/>
            </a:xfrm>
            <a:prstGeom prst="line">
              <a:avLst/>
            </a:prstGeom>
            <a:noFill/>
            <a:ln w="12700">
              <a:solidFill>
                <a:srgbClr val="EF9100"/>
              </a:solidFill>
              <a:round/>
              <a:headEnd/>
              <a:tailEnd/>
            </a:ln>
            <a:extLst>
              <a:ext uri="{909E8E84-426E-40DD-AFC4-6F175D3DCCD1}">
                <a14:hiddenFill xmlns:a14="http://schemas.microsoft.com/office/drawing/2010/main">
                  <a:noFill/>
                </a14:hiddenFill>
              </a:ext>
            </a:extLst>
          </p:spPr>
          <p:txBody>
            <a:bodyPr lIns="92075" tIns="46038" rIns="92075" bIns="46038"/>
            <a:lstStyle/>
            <a:p>
              <a:endParaRPr lang="zh-CN" alt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4"/>
          <p:cNvGrpSpPr/>
          <p:nvPr/>
        </p:nvGrpSpPr>
        <p:grpSpPr bwMode="auto">
          <a:xfrm>
            <a:off x="2661590" y="2589640"/>
            <a:ext cx="3527934" cy="3148801"/>
            <a:chOff x="1074155" y="2585634"/>
            <a:chExt cx="2464965" cy="2478819"/>
          </a:xfrm>
        </p:grpSpPr>
        <p:pic>
          <p:nvPicPr>
            <p:cNvPr id="4" name="图片 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4155" y="2585634"/>
              <a:ext cx="2464965" cy="24788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文本框 4"/>
            <p:cNvSpPr txBox="1"/>
            <p:nvPr/>
          </p:nvSpPr>
          <p:spPr>
            <a:xfrm>
              <a:off x="1603966" y="4018599"/>
              <a:ext cx="992673" cy="363435"/>
            </a:xfrm>
            <a:prstGeom prst="rect">
              <a:avLst/>
            </a:prstGeom>
            <a:noFill/>
          </p:spPr>
          <p:txBody>
            <a:bodyPr wrap="square">
              <a:spAutoFit/>
            </a:bodyPr>
            <a:lstStyle/>
            <a:p>
              <a:pPr>
                <a:defRPr/>
              </a:pPr>
              <a:r>
                <a:rPr lang="zh-CN" altLang="en-US" dirty="0">
                  <a:solidFill>
                    <a:schemeClr val="bg1"/>
                  </a:solidFill>
                  <a:effectLst>
                    <a:outerShdw blurRad="38100" dist="38100" dir="2700000" algn="tl">
                      <a:srgbClr val="000000">
                        <a:alpha val="43137"/>
                      </a:srgbClr>
                    </a:outerShdw>
                  </a:effectLst>
                  <a:latin typeface="Heiti SC Medium" pitchFamily="2" charset="-128"/>
                  <a:ea typeface="Heiti SC Medium" pitchFamily="2" charset="-128"/>
                  <a:cs typeface="宋体" panose="02010600030101010101" pitchFamily="2" charset="-122"/>
                </a:rPr>
                <a:t>科学素养</a:t>
              </a:r>
            </a:p>
          </p:txBody>
        </p:sp>
        <p:sp>
          <p:nvSpPr>
            <p:cNvPr id="6" name="文本框 5"/>
            <p:cNvSpPr txBox="1"/>
            <p:nvPr/>
          </p:nvSpPr>
          <p:spPr>
            <a:xfrm>
              <a:off x="2166444" y="3310913"/>
              <a:ext cx="992673" cy="363435"/>
            </a:xfrm>
            <a:prstGeom prst="rect">
              <a:avLst/>
            </a:prstGeom>
            <a:noFill/>
          </p:spPr>
          <p:txBody>
            <a:bodyPr wrap="square">
              <a:spAutoFit/>
            </a:bodyPr>
            <a:lstStyle/>
            <a:p>
              <a:pPr>
                <a:defRPr/>
              </a:pPr>
              <a:r>
                <a:rPr lang="zh-CN" altLang="en-US" dirty="0">
                  <a:solidFill>
                    <a:schemeClr val="bg1"/>
                  </a:solidFill>
                  <a:effectLst>
                    <a:outerShdw blurRad="38100" dist="38100" dir="2700000" algn="tl">
                      <a:srgbClr val="000000">
                        <a:alpha val="43137"/>
                      </a:srgbClr>
                    </a:outerShdw>
                  </a:effectLst>
                  <a:latin typeface="Heiti SC Medium" pitchFamily="2" charset="-128"/>
                  <a:ea typeface="Heiti SC Medium" pitchFamily="2" charset="-128"/>
                </a:rPr>
                <a:t>人文精神</a:t>
              </a:r>
            </a:p>
          </p:txBody>
        </p:sp>
      </p:grpSp>
      <p:grpSp>
        <p:nvGrpSpPr>
          <p:cNvPr id="16" name="组合 15"/>
          <p:cNvGrpSpPr/>
          <p:nvPr/>
        </p:nvGrpSpPr>
        <p:grpSpPr>
          <a:xfrm>
            <a:off x="827584" y="1827798"/>
            <a:ext cx="7567886" cy="4777863"/>
            <a:chOff x="411081" y="1373061"/>
            <a:chExt cx="8275706" cy="5313473"/>
          </a:xfrm>
        </p:grpSpPr>
        <p:sp>
          <p:nvSpPr>
            <p:cNvPr id="11" name="圆角矩形 10"/>
            <p:cNvSpPr/>
            <p:nvPr/>
          </p:nvSpPr>
          <p:spPr>
            <a:xfrm>
              <a:off x="411081" y="5510322"/>
              <a:ext cx="8275706" cy="1176212"/>
            </a:xfrm>
            <a:prstGeom prst="roundRect">
              <a:avLst/>
            </a:prstGeom>
            <a:solidFill>
              <a:srgbClr val="FF6600">
                <a:alpha val="10000"/>
              </a:srgbClr>
            </a:solidFill>
            <a:ln w="28575">
              <a:solidFill>
                <a:schemeClr val="accent1"/>
              </a:solidFill>
            </a:ln>
            <a:effectLst/>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zh-CN" altLang="en-US" sz="1800">
                <a:solidFill>
                  <a:prstClr val="white"/>
                </a:solidFill>
              </a:endParaRPr>
            </a:p>
          </p:txBody>
        </p:sp>
        <p:sp>
          <p:nvSpPr>
            <p:cNvPr id="12" name="圆角矩形 11"/>
            <p:cNvSpPr/>
            <p:nvPr/>
          </p:nvSpPr>
          <p:spPr>
            <a:xfrm>
              <a:off x="570791" y="5579147"/>
              <a:ext cx="1859566" cy="1022771"/>
            </a:xfrm>
            <a:prstGeom prst="roundRect">
              <a:avLst/>
            </a:prstGeom>
            <a:solidFill>
              <a:schemeClr val="accent1"/>
            </a:solidFill>
            <a:ln>
              <a:solidFill>
                <a:schemeClr val="accent1"/>
              </a:solidFill>
            </a:ln>
          </p:spPr>
          <p:style>
            <a:lnRef idx="0">
              <a:schemeClr val="accent6"/>
            </a:lnRef>
            <a:fillRef idx="3">
              <a:schemeClr val="accent6"/>
            </a:fillRef>
            <a:effectRef idx="3">
              <a:schemeClr val="accent6"/>
            </a:effectRef>
            <a:fontRef idx="minor">
              <a:schemeClr val="lt1"/>
            </a:fontRef>
          </p:style>
          <p:txBody>
            <a:bodyPr anchor="ctr"/>
            <a:lstStyle/>
            <a:p>
              <a:pPr algn="ctr">
                <a:defRPr/>
              </a:pPr>
              <a:r>
                <a:rPr lang="zh-CN" altLang="en-US" sz="2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SimHei" panose="02010609060101010101" pitchFamily="49" charset="-122"/>
                  <a:ea typeface="SimHei" panose="02010609060101010101" pitchFamily="49" charset="-122"/>
                </a:rPr>
                <a:t>严谨态度</a:t>
              </a:r>
            </a:p>
          </p:txBody>
        </p:sp>
        <p:sp>
          <p:nvSpPr>
            <p:cNvPr id="13" name="圆角矩形 12"/>
            <p:cNvSpPr/>
            <p:nvPr/>
          </p:nvSpPr>
          <p:spPr>
            <a:xfrm>
              <a:off x="2615362" y="5587042"/>
              <a:ext cx="1859566" cy="1022771"/>
            </a:xfrm>
            <a:prstGeom prst="roundRect">
              <a:avLst/>
            </a:prstGeom>
            <a:solidFill>
              <a:schemeClr val="accent1"/>
            </a:solidFill>
            <a:ln>
              <a:noFill/>
            </a:ln>
          </p:spPr>
          <p:style>
            <a:lnRef idx="0">
              <a:schemeClr val="accent6"/>
            </a:lnRef>
            <a:fillRef idx="3">
              <a:schemeClr val="accent6"/>
            </a:fillRef>
            <a:effectRef idx="3">
              <a:schemeClr val="accent6"/>
            </a:effectRef>
            <a:fontRef idx="minor">
              <a:schemeClr val="lt1"/>
            </a:fontRef>
          </p:style>
          <p:txBody>
            <a:bodyPr anchor="ctr"/>
            <a:lstStyle/>
            <a:p>
              <a:pPr algn="ctr">
                <a:defRPr/>
              </a:pPr>
              <a:r>
                <a:rPr lang="zh-CN" altLang="en-US" sz="2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SimHei" panose="02010609060101010101" pitchFamily="49" charset="-122"/>
                  <a:ea typeface="SimHei" panose="02010609060101010101" pitchFamily="49" charset="-122"/>
                </a:rPr>
                <a:t>顶层设计</a:t>
              </a:r>
            </a:p>
          </p:txBody>
        </p:sp>
        <p:sp>
          <p:nvSpPr>
            <p:cNvPr id="14" name="圆角矩形 13"/>
            <p:cNvSpPr/>
            <p:nvPr/>
          </p:nvSpPr>
          <p:spPr>
            <a:xfrm>
              <a:off x="6686625" y="1373061"/>
              <a:ext cx="1892844" cy="827152"/>
            </a:xfrm>
            <a:prstGeom prst="roundRect">
              <a:avLst/>
            </a:prstGeom>
            <a:solidFill>
              <a:srgbClr val="ED6300"/>
            </a:solidFill>
            <a:ln>
              <a:noFill/>
            </a:ln>
          </p:spPr>
          <p:style>
            <a:lnRef idx="0">
              <a:schemeClr val="accent6"/>
            </a:lnRef>
            <a:fillRef idx="3">
              <a:schemeClr val="accent6"/>
            </a:fillRef>
            <a:effectRef idx="3">
              <a:schemeClr val="accent6"/>
            </a:effectRef>
            <a:fontRef idx="minor">
              <a:schemeClr val="lt1"/>
            </a:fontRef>
          </p:style>
          <p:txBody>
            <a:bodyPr anchor="ctr"/>
            <a:lstStyle/>
            <a:p>
              <a:pPr algn="ctr"/>
              <a:r>
                <a:rPr lang="zh-CN" altLang="en-US" sz="2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SimHei" panose="02010609060101010101" pitchFamily="49" charset="-122"/>
                  <a:ea typeface="SimHei" panose="02010609060101010101" pitchFamily="49" charset="-122"/>
                </a:rPr>
                <a:t>人类价值</a:t>
              </a:r>
            </a:p>
          </p:txBody>
        </p:sp>
      </p:grpSp>
      <p:sp>
        <p:nvSpPr>
          <p:cNvPr id="2" name="矩形 1"/>
          <p:cNvSpPr/>
          <p:nvPr/>
        </p:nvSpPr>
        <p:spPr>
          <a:xfrm>
            <a:off x="3508466" y="457955"/>
            <a:ext cx="1832553" cy="535531"/>
          </a:xfrm>
          <a:prstGeom prst="rect">
            <a:avLst/>
          </a:prstGeom>
        </p:spPr>
        <p:txBody>
          <a:bodyPr wrap="none">
            <a:spAutoFit/>
          </a:bodyPr>
          <a:lstStyle/>
          <a:p>
            <a:pPr algn="ctr">
              <a:lnSpc>
                <a:spcPct val="90000"/>
              </a:lnSpc>
              <a:defRPr/>
            </a:pPr>
            <a:r>
              <a:rPr lang="zh-CN" altLang="en-US" sz="3200" dirty="0">
                <a:solidFill>
                  <a:schemeClr val="tx2"/>
                </a:solidFill>
                <a:latin typeface="SimHei" panose="02010609060101010101" pitchFamily="49" charset="-122"/>
                <a:ea typeface="SimHei" panose="02010609060101010101" pitchFamily="49" charset="-122"/>
              </a:rPr>
              <a:t>课程宗旨</a:t>
            </a:r>
          </a:p>
        </p:txBody>
      </p:sp>
      <p:grpSp>
        <p:nvGrpSpPr>
          <p:cNvPr id="17" name="组合 16"/>
          <p:cNvGrpSpPr/>
          <p:nvPr/>
        </p:nvGrpSpPr>
        <p:grpSpPr>
          <a:xfrm>
            <a:off x="788057" y="1700808"/>
            <a:ext cx="7567886" cy="4781276"/>
            <a:chOff x="403708" y="1426363"/>
            <a:chExt cx="8275706" cy="5223690"/>
          </a:xfrm>
        </p:grpSpPr>
        <p:sp>
          <p:nvSpPr>
            <p:cNvPr id="8" name="圆角矩形 7"/>
            <p:cNvSpPr/>
            <p:nvPr/>
          </p:nvSpPr>
          <p:spPr>
            <a:xfrm>
              <a:off x="537811" y="1519002"/>
              <a:ext cx="1892844" cy="827152"/>
            </a:xfrm>
            <a:prstGeom prst="roundRect">
              <a:avLst/>
            </a:prstGeom>
            <a:solidFill>
              <a:srgbClr val="ED6300"/>
            </a:solidFill>
            <a:ln>
              <a:noFill/>
            </a:ln>
          </p:spPr>
          <p:style>
            <a:lnRef idx="0">
              <a:schemeClr val="accent6"/>
            </a:lnRef>
            <a:fillRef idx="3">
              <a:schemeClr val="accent6"/>
            </a:fillRef>
            <a:effectRef idx="3">
              <a:schemeClr val="accent6"/>
            </a:effectRef>
            <a:fontRef idx="minor">
              <a:schemeClr val="lt1"/>
            </a:fontRef>
          </p:style>
          <p:txBody>
            <a:bodyPr anchor="ctr"/>
            <a:lstStyle/>
            <a:p>
              <a:pPr algn="ctr">
                <a:defRPr/>
              </a:pPr>
              <a:r>
                <a:rPr lang="zh-CN" altLang="en-US" sz="1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楷体" panose="02010609060101010101" pitchFamily="49" charset="-122"/>
                  <a:ea typeface="楷体" panose="02010609060101010101" pitchFamily="49" charset="-122"/>
                </a:rPr>
                <a:t> </a:t>
              </a:r>
              <a:endParaRPr lang="zh-CN" altLang="en-US" sz="2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楷体" panose="02010609060101010101" pitchFamily="49" charset="-122"/>
                <a:ea typeface="楷体" panose="02010609060101010101" pitchFamily="49" charset="-122"/>
              </a:endParaRPr>
            </a:p>
          </p:txBody>
        </p:sp>
        <p:sp>
          <p:nvSpPr>
            <p:cNvPr id="9" name="圆角矩形 8"/>
            <p:cNvSpPr/>
            <p:nvPr/>
          </p:nvSpPr>
          <p:spPr>
            <a:xfrm>
              <a:off x="2598262" y="1526282"/>
              <a:ext cx="1892844" cy="827152"/>
            </a:xfrm>
            <a:prstGeom prst="roundRect">
              <a:avLst/>
            </a:prstGeom>
            <a:solidFill>
              <a:srgbClr val="ED6300"/>
            </a:solidFill>
            <a:ln>
              <a:noFill/>
            </a:ln>
          </p:spPr>
          <p:style>
            <a:lnRef idx="0">
              <a:schemeClr val="accent6"/>
            </a:lnRef>
            <a:fillRef idx="3">
              <a:schemeClr val="accent6"/>
            </a:fillRef>
            <a:effectRef idx="3">
              <a:schemeClr val="accent6"/>
            </a:effectRef>
            <a:fontRef idx="minor">
              <a:schemeClr val="lt1"/>
            </a:fontRef>
          </p:style>
          <p:txBody>
            <a:bodyPr anchor="ctr"/>
            <a:lstStyle/>
            <a:p>
              <a:pPr algn="ctr">
                <a:defRPr/>
              </a:pPr>
              <a:endParaRPr lang="zh-CN" altLang="en-US" sz="2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楷体" panose="02010609060101010101" pitchFamily="49" charset="-122"/>
                <a:ea typeface="楷体" panose="02010609060101010101" pitchFamily="49" charset="-122"/>
              </a:endParaRPr>
            </a:p>
          </p:txBody>
        </p:sp>
        <p:sp>
          <p:nvSpPr>
            <p:cNvPr id="10" name="圆角矩形 9"/>
            <p:cNvSpPr/>
            <p:nvPr/>
          </p:nvSpPr>
          <p:spPr>
            <a:xfrm>
              <a:off x="4602055" y="5645282"/>
              <a:ext cx="1983097" cy="1004771"/>
            </a:xfrm>
            <a:prstGeom prst="roundRect">
              <a:avLst/>
            </a:prstGeom>
            <a:solidFill>
              <a:schemeClr val="accent1"/>
            </a:solidFill>
            <a:ln>
              <a:noFill/>
            </a:ln>
          </p:spPr>
          <p:style>
            <a:lnRef idx="0">
              <a:schemeClr val="accent6"/>
            </a:lnRef>
            <a:fillRef idx="3">
              <a:schemeClr val="accent6"/>
            </a:fillRef>
            <a:effectRef idx="3">
              <a:schemeClr val="accent6"/>
            </a:effectRef>
            <a:fontRef idx="minor">
              <a:schemeClr val="lt1"/>
            </a:fontRef>
          </p:style>
          <p:txBody>
            <a:bodyPr anchor="ctr"/>
            <a:lstStyle/>
            <a:p>
              <a:pPr algn="ctr">
                <a:defRPr/>
              </a:pPr>
              <a:endParaRPr lang="zh-CN" altLang="en-US" sz="15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楷体" panose="02010609060101010101" pitchFamily="49" charset="-122"/>
                <a:ea typeface="楷体" panose="02010609060101010101" pitchFamily="49" charset="-122"/>
              </a:endParaRPr>
            </a:p>
          </p:txBody>
        </p:sp>
        <p:sp>
          <p:nvSpPr>
            <p:cNvPr id="7" name="圆角矩形 6"/>
            <p:cNvSpPr/>
            <p:nvPr/>
          </p:nvSpPr>
          <p:spPr>
            <a:xfrm>
              <a:off x="403708" y="1426363"/>
              <a:ext cx="8275706" cy="1071256"/>
            </a:xfrm>
            <a:prstGeom prst="roundRect">
              <a:avLst/>
            </a:prstGeom>
            <a:solidFill>
              <a:srgbClr val="FF6600">
                <a:alpha val="10000"/>
              </a:srgbClr>
            </a:solidFill>
            <a:ln w="28575">
              <a:solidFill>
                <a:srgbClr val="FF6600"/>
              </a:solidFill>
            </a:ln>
            <a:effectLst/>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zh-CN" altLang="en-US" sz="1800" dirty="0">
                <a:solidFill>
                  <a:prstClr val="white"/>
                </a:solidFill>
              </a:endParaRPr>
            </a:p>
          </p:txBody>
        </p:sp>
      </p:grpSp>
      <p:sp>
        <p:nvSpPr>
          <p:cNvPr id="15" name="文本框 14">
            <a:extLst>
              <a:ext uri="{FF2B5EF4-FFF2-40B4-BE49-F238E27FC236}">
                <a16:creationId xmlns:a16="http://schemas.microsoft.com/office/drawing/2014/main" id="{E43BF468-2C9E-0A72-B9AE-39279549A1F3}"/>
              </a:ext>
            </a:extLst>
          </p:cNvPr>
          <p:cNvSpPr txBox="1"/>
          <p:nvPr/>
        </p:nvSpPr>
        <p:spPr>
          <a:xfrm>
            <a:off x="820961" y="1922411"/>
            <a:ext cx="1685879" cy="415498"/>
          </a:xfrm>
          <a:prstGeom prst="rect">
            <a:avLst/>
          </a:prstGeom>
          <a:noFill/>
        </p:spPr>
        <p:txBody>
          <a:bodyPr wrap="square" rtlCol="0">
            <a:spAutoFit/>
          </a:bodyPr>
          <a:lstStyle/>
          <a:p>
            <a:pPr algn="ctr">
              <a:defRPr/>
            </a:pPr>
            <a:r>
              <a:rPr lang="zh-CN" altLang="en-US" sz="2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SimHei" panose="02010609060101010101" pitchFamily="49" charset="-122"/>
                <a:ea typeface="SimHei" panose="02010609060101010101" pitchFamily="49" charset="-122"/>
              </a:rPr>
              <a:t>自信自强</a:t>
            </a:r>
          </a:p>
        </p:txBody>
      </p:sp>
      <p:sp>
        <p:nvSpPr>
          <p:cNvPr id="20" name="圆角矩形 19">
            <a:extLst>
              <a:ext uri="{FF2B5EF4-FFF2-40B4-BE49-F238E27FC236}">
                <a16:creationId xmlns:a16="http://schemas.microsoft.com/office/drawing/2014/main" id="{55A01460-F421-2641-8E89-11FECEC407DD}"/>
              </a:ext>
            </a:extLst>
          </p:cNvPr>
          <p:cNvSpPr/>
          <p:nvPr/>
        </p:nvSpPr>
        <p:spPr>
          <a:xfrm>
            <a:off x="6502933" y="5605671"/>
            <a:ext cx="1813483" cy="919673"/>
          </a:xfrm>
          <a:prstGeom prst="roundRect">
            <a:avLst/>
          </a:prstGeom>
          <a:solidFill>
            <a:schemeClr val="accent1"/>
          </a:solidFill>
          <a:ln>
            <a:noFill/>
          </a:ln>
        </p:spPr>
        <p:style>
          <a:lnRef idx="0">
            <a:schemeClr val="accent6"/>
          </a:lnRef>
          <a:fillRef idx="3">
            <a:schemeClr val="accent6"/>
          </a:fillRef>
          <a:effectRef idx="3">
            <a:schemeClr val="accent6"/>
          </a:effectRef>
          <a:fontRef idx="minor">
            <a:schemeClr val="lt1"/>
          </a:fontRef>
        </p:style>
        <p:txBody>
          <a:bodyPr anchor="ctr"/>
          <a:lstStyle/>
          <a:p>
            <a:pPr algn="ctr">
              <a:defRPr/>
            </a:pPr>
            <a:r>
              <a:rPr lang="zh-CN" altLang="en-US" sz="2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SimHei" panose="02010609060101010101" pitchFamily="49" charset="-122"/>
                <a:ea typeface="SimHei" panose="02010609060101010101" pitchFamily="49" charset="-122"/>
              </a:rPr>
              <a:t>创新思维</a:t>
            </a:r>
          </a:p>
        </p:txBody>
      </p:sp>
      <p:sp>
        <p:nvSpPr>
          <p:cNvPr id="21" name="圆角矩形 20">
            <a:extLst>
              <a:ext uri="{FF2B5EF4-FFF2-40B4-BE49-F238E27FC236}">
                <a16:creationId xmlns:a16="http://schemas.microsoft.com/office/drawing/2014/main" id="{CA3B067C-D3C9-D293-B04F-FF800A38102B}"/>
              </a:ext>
            </a:extLst>
          </p:cNvPr>
          <p:cNvSpPr/>
          <p:nvPr/>
        </p:nvSpPr>
        <p:spPr>
          <a:xfrm>
            <a:off x="4627320" y="1830170"/>
            <a:ext cx="1730949" cy="757098"/>
          </a:xfrm>
          <a:prstGeom prst="roundRect">
            <a:avLst/>
          </a:prstGeom>
          <a:solidFill>
            <a:srgbClr val="ED6300"/>
          </a:solidFill>
          <a:ln>
            <a:noFill/>
          </a:ln>
        </p:spPr>
        <p:style>
          <a:lnRef idx="0">
            <a:schemeClr val="accent6"/>
          </a:lnRef>
          <a:fillRef idx="3">
            <a:schemeClr val="accent6"/>
          </a:fillRef>
          <a:effectRef idx="3">
            <a:schemeClr val="accent6"/>
          </a:effectRef>
          <a:fontRef idx="minor">
            <a:schemeClr val="lt1"/>
          </a:fontRef>
        </p:style>
        <p:txBody>
          <a:bodyPr anchor="ctr"/>
          <a:lstStyle/>
          <a:p>
            <a:pPr algn="ctr">
              <a:defRPr/>
            </a:pPr>
            <a:r>
              <a:rPr lang="zh-CN" altLang="en-US" sz="2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SimHei" panose="02010609060101010101" pitchFamily="49" charset="-122"/>
                <a:ea typeface="SimHei" panose="02010609060101010101" pitchFamily="49" charset="-122"/>
              </a:rPr>
              <a:t>大国工匠</a:t>
            </a:r>
          </a:p>
        </p:txBody>
      </p:sp>
      <p:sp>
        <p:nvSpPr>
          <p:cNvPr id="23" name="文本框 22">
            <a:extLst>
              <a:ext uri="{FF2B5EF4-FFF2-40B4-BE49-F238E27FC236}">
                <a16:creationId xmlns:a16="http://schemas.microsoft.com/office/drawing/2014/main" id="{A13851B6-1C8C-8271-9666-0245B9C447E5}"/>
              </a:ext>
            </a:extLst>
          </p:cNvPr>
          <p:cNvSpPr txBox="1"/>
          <p:nvPr/>
        </p:nvSpPr>
        <p:spPr>
          <a:xfrm>
            <a:off x="2504990" y="1965660"/>
            <a:ext cx="2210323" cy="415498"/>
          </a:xfrm>
          <a:prstGeom prst="rect">
            <a:avLst/>
          </a:prstGeom>
          <a:noFill/>
        </p:spPr>
        <p:txBody>
          <a:bodyPr wrap="square">
            <a:spAutoFit/>
          </a:bodyPr>
          <a:lstStyle/>
          <a:p>
            <a:pPr algn="ctr">
              <a:defRPr/>
            </a:pPr>
            <a:r>
              <a:rPr lang="zh-CN" altLang="en-US" sz="2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SimHei" panose="02010609060101010101" pitchFamily="49" charset="-122"/>
                <a:ea typeface="SimHei" panose="02010609060101010101" pitchFamily="49" charset="-122"/>
              </a:rPr>
              <a:t>协作共赢</a:t>
            </a:r>
          </a:p>
        </p:txBody>
      </p:sp>
      <p:sp>
        <p:nvSpPr>
          <p:cNvPr id="24" name="文本框 23">
            <a:extLst>
              <a:ext uri="{FF2B5EF4-FFF2-40B4-BE49-F238E27FC236}">
                <a16:creationId xmlns:a16="http://schemas.microsoft.com/office/drawing/2014/main" id="{B8836546-634F-3D8C-8DE2-7F6E1567CA72}"/>
              </a:ext>
            </a:extLst>
          </p:cNvPr>
          <p:cNvSpPr txBox="1"/>
          <p:nvPr/>
        </p:nvSpPr>
        <p:spPr>
          <a:xfrm>
            <a:off x="4425557" y="5857758"/>
            <a:ext cx="2166547" cy="415498"/>
          </a:xfrm>
          <a:prstGeom prst="rect">
            <a:avLst/>
          </a:prstGeom>
          <a:noFill/>
        </p:spPr>
        <p:txBody>
          <a:bodyPr wrap="square">
            <a:spAutoFit/>
          </a:bodyPr>
          <a:lstStyle/>
          <a:p>
            <a:pPr algn="ctr">
              <a:defRPr/>
            </a:pPr>
            <a:r>
              <a:rPr lang="zh-CN" altLang="en-US" sz="2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SimHei" panose="02010609060101010101" pitchFamily="49" charset="-122"/>
                <a:ea typeface="SimHei" panose="02010609060101010101" pitchFamily="49" charset="-122"/>
              </a:rPr>
              <a:t>真知实践</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3">
            <a:extLst>
              <a:ext uri="{FF2B5EF4-FFF2-40B4-BE49-F238E27FC236}">
                <a16:creationId xmlns:a16="http://schemas.microsoft.com/office/drawing/2014/main" id="{7D612C2C-40BD-DCDA-18CB-C8BBDA4C4A62}"/>
              </a:ext>
            </a:extLst>
          </p:cNvPr>
          <p:cNvSpPr>
            <a:spLocks noChangeArrowheads="1"/>
          </p:cNvSpPr>
          <p:nvPr/>
        </p:nvSpPr>
        <p:spPr bwMode="auto">
          <a:xfrm>
            <a:off x="1619250" y="404813"/>
            <a:ext cx="5399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lstStyle>
            <a:lvl1pPr>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lang="en-US" altLang="zh-CN" dirty="0">
                <a:solidFill>
                  <a:schemeClr val="tx2"/>
                </a:solidFill>
                <a:latin typeface="SimHei" panose="02010609060101010101" pitchFamily="49" charset="-122"/>
                <a:ea typeface="SimHei" panose="02010609060101010101" pitchFamily="49" charset="-122"/>
              </a:rPr>
              <a:t>1.3 C </a:t>
            </a:r>
            <a:r>
              <a:rPr lang="zh-CN" altLang="en-US" dirty="0">
                <a:solidFill>
                  <a:schemeClr val="tx2"/>
                </a:solidFill>
                <a:latin typeface="SimHei" panose="02010609060101010101" pitchFamily="49" charset="-122"/>
                <a:ea typeface="SimHei" panose="02010609060101010101" pitchFamily="49" charset="-122"/>
              </a:rPr>
              <a:t>程序基本结构</a:t>
            </a:r>
          </a:p>
        </p:txBody>
      </p:sp>
      <p:pic>
        <p:nvPicPr>
          <p:cNvPr id="55298" name="图片 2">
            <a:extLst>
              <a:ext uri="{FF2B5EF4-FFF2-40B4-BE49-F238E27FC236}">
                <a16:creationId xmlns:a16="http://schemas.microsoft.com/office/drawing/2014/main" id="{DFE4E857-7FE7-0B80-D8B9-87489E1416D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125" y="1095375"/>
            <a:ext cx="5664200" cy="5357813"/>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7" name="Rectangle 11">
            <a:extLst>
              <a:ext uri="{FF2B5EF4-FFF2-40B4-BE49-F238E27FC236}">
                <a16:creationId xmlns:a16="http://schemas.microsoft.com/office/drawing/2014/main" id="{26128E4D-D813-3C45-9E34-730FDCC615EA}"/>
              </a:ext>
            </a:extLst>
          </p:cNvPr>
          <p:cNvSpPr>
            <a:spLocks noChangeArrowheads="1"/>
          </p:cNvSpPr>
          <p:nvPr/>
        </p:nvSpPr>
        <p:spPr bwMode="auto">
          <a:xfrm>
            <a:off x="2992439" y="2597150"/>
            <a:ext cx="5828034" cy="3711575"/>
          </a:xfrm>
          <a:prstGeom prst="rect">
            <a:avLst/>
          </a:prstGeom>
          <a:solidFill>
            <a:schemeClr val="bg1"/>
          </a:solidFill>
          <a:ln w="9525">
            <a:solidFill>
              <a:srgbClr val="EF9100"/>
            </a:solidFill>
            <a:miter lim="800000"/>
            <a:headEnd/>
            <a:tailEnd/>
          </a:ln>
        </p:spPr>
        <p:txBody>
          <a:bodyPr wrap="square" lIns="92075" tIns="46038" rIns="92075" bIns="46038">
            <a:spAutoFit/>
          </a:bodyPr>
          <a:lstStyle>
            <a:lvl1pPr marL="457200" indent="-457200">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buClr>
                <a:schemeClr val="tx2"/>
              </a:buClr>
              <a:buSzTx/>
              <a:buFont typeface="Wingdings" pitchFamily="2" charset="2"/>
              <a:buChar char="p"/>
              <a:defRPr/>
            </a:pPr>
            <a:r>
              <a:rPr lang="en-US" altLang="zh-CN" sz="2400" b="0" dirty="0">
                <a:latin typeface="SimHei" panose="02010609060101010101" pitchFamily="49" charset="-122"/>
                <a:ea typeface="SimHei" panose="02010609060101010101" pitchFamily="49" charset="-122"/>
              </a:rPr>
              <a:t>C</a:t>
            </a:r>
            <a:r>
              <a:rPr lang="zh-CN" altLang="en-US" sz="2400" b="0" dirty="0">
                <a:solidFill>
                  <a:srgbClr val="FF3300"/>
                </a:solidFill>
                <a:latin typeface="SimHei" panose="02010609060101010101" pitchFamily="49" charset="-122"/>
                <a:ea typeface="SimHei" panose="02010609060101010101" pitchFamily="49" charset="-122"/>
              </a:rPr>
              <a:t>程</a:t>
            </a:r>
            <a:r>
              <a:rPr lang="zh-CN" altLang="en-US" sz="2400" b="0" dirty="0">
                <a:latin typeface="SimHei" panose="02010609060101010101" pitchFamily="49" charset="-122"/>
                <a:ea typeface="SimHei" panose="02010609060101010101" pitchFamily="49" charset="-122"/>
              </a:rPr>
              <a:t>序是由多个</a:t>
            </a:r>
            <a:r>
              <a:rPr lang="zh-CN" altLang="en-US" sz="2400" b="0" dirty="0">
                <a:solidFill>
                  <a:srgbClr val="FF3300"/>
                </a:solidFill>
                <a:latin typeface="SimHei" panose="02010609060101010101" pitchFamily="49" charset="-122"/>
                <a:ea typeface="SimHei" panose="02010609060101010101" pitchFamily="49" charset="-122"/>
              </a:rPr>
              <a:t>文件单位</a:t>
            </a:r>
            <a:r>
              <a:rPr lang="zh-CN" altLang="en-US" sz="2400" b="0" dirty="0">
                <a:latin typeface="SimHei" panose="02010609060101010101" pitchFamily="49" charset="-122"/>
                <a:ea typeface="SimHei" panose="02010609060101010101" pitchFamily="49" charset="-122"/>
              </a:rPr>
              <a:t>组成；一个程序有且只有一个</a:t>
            </a:r>
            <a:r>
              <a:rPr lang="zh-CN" altLang="en-US" sz="2400" b="0" dirty="0">
                <a:solidFill>
                  <a:srgbClr val="FF3300"/>
                </a:solidFill>
                <a:latin typeface="SimHei" panose="02010609060101010101" pitchFamily="49" charset="-122"/>
                <a:ea typeface="SimHei" panose="02010609060101010101" pitchFamily="49" charset="-122"/>
              </a:rPr>
              <a:t>主函数</a:t>
            </a:r>
            <a:r>
              <a:rPr lang="en-US" altLang="zh-CN" sz="2400" b="0" dirty="0">
                <a:solidFill>
                  <a:srgbClr val="FF3300"/>
                </a:solidFill>
                <a:latin typeface="SimHei" panose="02010609060101010101" pitchFamily="49" charset="-122"/>
                <a:ea typeface="SimHei" panose="02010609060101010101" pitchFamily="49" charset="-122"/>
              </a:rPr>
              <a:t>main</a:t>
            </a:r>
            <a:r>
              <a:rPr lang="en-US" altLang="zh-CN" sz="2400" b="0" dirty="0">
                <a:latin typeface="SimHei" panose="02010609060101010101" pitchFamily="49" charset="-122"/>
                <a:ea typeface="SimHei" panose="02010609060101010101" pitchFamily="49" charset="-122"/>
              </a:rPr>
              <a:t>()</a:t>
            </a:r>
            <a:r>
              <a:rPr lang="zh-CN" altLang="en-US" sz="2400" b="0" dirty="0">
                <a:latin typeface="SimHei" panose="02010609060101010101" pitchFamily="49" charset="-122"/>
                <a:ea typeface="SimHei" panose="02010609060101010101" pitchFamily="49" charset="-122"/>
              </a:rPr>
              <a:t>；程序总是从</a:t>
            </a:r>
            <a:r>
              <a:rPr lang="en-US" altLang="zh-CN" sz="2400" b="0" dirty="0">
                <a:latin typeface="SimHei" panose="02010609060101010101" pitchFamily="49" charset="-122"/>
                <a:ea typeface="SimHei" panose="02010609060101010101" pitchFamily="49" charset="-122"/>
              </a:rPr>
              <a:t>main</a:t>
            </a:r>
            <a:r>
              <a:rPr lang="zh-CN" altLang="en-US" sz="2400" b="0" dirty="0">
                <a:latin typeface="SimHei" panose="02010609060101010101" pitchFamily="49" charset="-122"/>
                <a:ea typeface="SimHei" panose="02010609060101010101" pitchFamily="49" charset="-122"/>
              </a:rPr>
              <a:t>（）函数开始执行和结束</a:t>
            </a:r>
            <a:r>
              <a:rPr lang="en-US" altLang="zh-CN" sz="2400" b="0" dirty="0">
                <a:latin typeface="SimHei" panose="02010609060101010101" pitchFamily="49" charset="-122"/>
                <a:ea typeface="SimHei" panose="02010609060101010101" pitchFamily="49" charset="-122"/>
              </a:rPr>
              <a:t>.</a:t>
            </a:r>
          </a:p>
          <a:p>
            <a:pPr algn="just" eaLnBrk="1" hangingPunct="1">
              <a:buClr>
                <a:schemeClr val="tx2"/>
              </a:buClr>
              <a:buSzTx/>
              <a:buFont typeface="Wingdings" pitchFamily="2" charset="2"/>
              <a:buChar char="p"/>
              <a:defRPr/>
            </a:pPr>
            <a:r>
              <a:rPr lang="zh-CN" altLang="en-US" sz="2400" b="0" dirty="0">
                <a:latin typeface="SimHei" panose="02010609060101010101" pitchFamily="49" charset="-122"/>
                <a:ea typeface="SimHei" panose="02010609060101010101" pitchFamily="49" charset="-122"/>
              </a:rPr>
              <a:t>函数是由</a:t>
            </a:r>
            <a:r>
              <a:rPr lang="en-US" altLang="zh-CN" sz="2400" b="0" dirty="0">
                <a:latin typeface="SimHei" panose="02010609060101010101" pitchFamily="49" charset="-122"/>
                <a:ea typeface="SimHei" panose="02010609060101010101" pitchFamily="49" charset="-122"/>
              </a:rPr>
              <a:t>C</a:t>
            </a:r>
            <a:r>
              <a:rPr lang="zh-CN" altLang="en-US" sz="2400" b="0" dirty="0">
                <a:solidFill>
                  <a:srgbClr val="FF3300"/>
                </a:solidFill>
                <a:latin typeface="SimHei" panose="02010609060101010101" pitchFamily="49" charset="-122"/>
                <a:ea typeface="SimHei" panose="02010609060101010101" pitchFamily="49" charset="-122"/>
              </a:rPr>
              <a:t>语句</a:t>
            </a:r>
            <a:r>
              <a:rPr lang="zh-CN" altLang="en-US" sz="2400" b="0" dirty="0">
                <a:latin typeface="SimHei" panose="02010609060101010101" pitchFamily="49" charset="-122"/>
                <a:ea typeface="SimHei" panose="02010609060101010101" pitchFamily="49" charset="-122"/>
              </a:rPr>
              <a:t>组成</a:t>
            </a:r>
            <a:r>
              <a:rPr lang="en-US" altLang="zh-CN" sz="2400" b="0" dirty="0">
                <a:latin typeface="SimHei" panose="02010609060101010101" pitchFamily="49" charset="-122"/>
                <a:ea typeface="SimHei" panose="02010609060101010101" pitchFamily="49" charset="-122"/>
              </a:rPr>
              <a:t>;</a:t>
            </a:r>
            <a:r>
              <a:rPr lang="zh-CN" altLang="en-US" sz="2400" b="0" dirty="0">
                <a:latin typeface="SimHei" panose="02010609060101010101" pitchFamily="49" charset="-122"/>
                <a:ea typeface="SimHei" panose="02010609060101010101" pitchFamily="49" charset="-122"/>
              </a:rPr>
              <a:t>语句是程序基本单位；每条</a:t>
            </a:r>
            <a:r>
              <a:rPr lang="en-US" altLang="zh-CN" sz="2400" b="0" dirty="0">
                <a:latin typeface="SimHei" panose="02010609060101010101" pitchFamily="49" charset="-122"/>
                <a:ea typeface="SimHei" panose="02010609060101010101" pitchFamily="49" charset="-122"/>
              </a:rPr>
              <a:t>C</a:t>
            </a:r>
            <a:r>
              <a:rPr lang="zh-CN" altLang="en-US" sz="2400" b="0" dirty="0">
                <a:latin typeface="SimHei" panose="02010609060101010101" pitchFamily="49" charset="-122"/>
                <a:ea typeface="SimHei" panose="02010609060101010101" pitchFamily="49" charset="-122"/>
              </a:rPr>
              <a:t>语句后面都要有一个分号</a:t>
            </a:r>
            <a:r>
              <a:rPr lang="en-US" altLang="zh-CN" sz="2400" b="0" dirty="0">
                <a:latin typeface="SimHei" panose="02010609060101010101" pitchFamily="49" charset="-122"/>
                <a:ea typeface="SimHei" panose="02010609060101010101" pitchFamily="49" charset="-122"/>
              </a:rPr>
              <a:t>.</a:t>
            </a:r>
          </a:p>
          <a:p>
            <a:pPr algn="just" eaLnBrk="1" hangingPunct="1">
              <a:buClr>
                <a:schemeClr val="tx2"/>
              </a:buClr>
              <a:buSzTx/>
              <a:buFont typeface="Wingdings" pitchFamily="2" charset="2"/>
              <a:buChar char="p"/>
              <a:defRPr/>
            </a:pPr>
            <a:r>
              <a:rPr lang="zh-CN" altLang="en-US" sz="2400" b="0" dirty="0">
                <a:latin typeface="SimHei" panose="02010609060101010101" pitchFamily="49" charset="-122"/>
                <a:ea typeface="SimHei" panose="02010609060101010101" pitchFamily="49" charset="-122"/>
              </a:rPr>
              <a:t>对于变量，先定义其数据类型，再使用</a:t>
            </a:r>
            <a:r>
              <a:rPr lang="en-US" altLang="zh-CN" sz="2400" b="0" dirty="0">
                <a:latin typeface="SimHei" panose="02010609060101010101" pitchFamily="49" charset="-122"/>
                <a:ea typeface="SimHei" panose="02010609060101010101" pitchFamily="49" charset="-122"/>
              </a:rPr>
              <a:t>.</a:t>
            </a:r>
          </a:p>
          <a:p>
            <a:pPr algn="just" eaLnBrk="1" hangingPunct="1">
              <a:buClr>
                <a:schemeClr val="tx2"/>
              </a:buClr>
              <a:buSzTx/>
              <a:buFont typeface="Wingdings" pitchFamily="2" charset="2"/>
              <a:buChar char="p"/>
              <a:defRPr/>
            </a:pPr>
            <a:r>
              <a:rPr lang="zh-CN" altLang="en-US" sz="2400" b="0" dirty="0">
                <a:latin typeface="SimHei" panose="02010609060101010101" pitchFamily="49" charset="-122"/>
                <a:ea typeface="SimHei" panose="02010609060101010101" pitchFamily="49" charset="-122"/>
              </a:rPr>
              <a:t>数据的输入与输出是通过</a:t>
            </a:r>
            <a:r>
              <a:rPr lang="en-US" altLang="zh-CN" sz="2400" b="0" dirty="0" err="1">
                <a:latin typeface="SimHei" panose="02010609060101010101" pitchFamily="49" charset="-122"/>
                <a:ea typeface="SimHei" panose="02010609060101010101" pitchFamily="49" charset="-122"/>
              </a:rPr>
              <a:t>printf</a:t>
            </a:r>
            <a:r>
              <a:rPr lang="en-US" altLang="zh-CN" sz="2400" b="0" dirty="0">
                <a:latin typeface="SimHei" panose="02010609060101010101" pitchFamily="49" charset="-122"/>
                <a:ea typeface="SimHei" panose="02010609060101010101" pitchFamily="49" charset="-122"/>
              </a:rPr>
              <a:t>()</a:t>
            </a:r>
            <a:r>
              <a:rPr lang="zh-CN" altLang="en-US" sz="2400" b="0" dirty="0">
                <a:latin typeface="SimHei" panose="02010609060101010101" pitchFamily="49" charset="-122"/>
                <a:ea typeface="SimHei" panose="02010609060101010101" pitchFamily="49" charset="-122"/>
              </a:rPr>
              <a:t>和</a:t>
            </a:r>
            <a:r>
              <a:rPr lang="en-US" altLang="zh-CN" sz="2400" b="0" dirty="0" err="1">
                <a:latin typeface="SimHei" panose="02010609060101010101" pitchFamily="49" charset="-122"/>
                <a:ea typeface="SimHei" panose="02010609060101010101" pitchFamily="49" charset="-122"/>
              </a:rPr>
              <a:t>scanf</a:t>
            </a:r>
            <a:r>
              <a:rPr lang="en-US" altLang="zh-CN" sz="2400" b="0" dirty="0">
                <a:latin typeface="SimHei" panose="02010609060101010101" pitchFamily="49" charset="-122"/>
                <a:ea typeface="SimHei" panose="02010609060101010101" pitchFamily="49" charset="-122"/>
              </a:rPr>
              <a:t>()</a:t>
            </a:r>
            <a:r>
              <a:rPr lang="zh-CN" altLang="en-US" sz="2400" b="0" dirty="0">
                <a:latin typeface="SimHei" panose="02010609060101010101" pitchFamily="49" charset="-122"/>
                <a:ea typeface="SimHei" panose="02010609060101010101" pitchFamily="49" charset="-122"/>
              </a:rPr>
              <a:t>来实现</a:t>
            </a:r>
            <a:r>
              <a:rPr lang="en-US" altLang="zh-CN" sz="2400" b="0" dirty="0">
                <a:latin typeface="SimHei" panose="02010609060101010101" pitchFamily="49" charset="-122"/>
                <a:ea typeface="SimHei" panose="02010609060101010101" pitchFamily="49" charset="-122"/>
              </a:rPr>
              <a:t>.</a:t>
            </a:r>
          </a:p>
          <a:p>
            <a:pPr algn="just" eaLnBrk="1" hangingPunct="1">
              <a:buClr>
                <a:schemeClr val="tx2"/>
              </a:buClr>
              <a:buSzTx/>
              <a:buFont typeface="Wingdings" pitchFamily="2" charset="2"/>
              <a:buChar char="p"/>
              <a:defRPr/>
            </a:pPr>
            <a:r>
              <a:rPr lang="en-US" altLang="zh-CN" sz="2400" b="0" dirty="0">
                <a:latin typeface="SimHei" panose="02010609060101010101" pitchFamily="49" charset="-122"/>
                <a:ea typeface="SimHei" panose="02010609060101010101" pitchFamily="49" charset="-122"/>
              </a:rPr>
              <a:t>C</a:t>
            </a:r>
            <a:r>
              <a:rPr lang="zh-CN" altLang="en-US" sz="2400" b="0" dirty="0">
                <a:latin typeface="SimHei" panose="02010609060101010101" pitchFamily="49" charset="-122"/>
                <a:ea typeface="SimHei" panose="02010609060101010101" pitchFamily="49" charset="-122"/>
              </a:rPr>
              <a:t>程序用</a:t>
            </a:r>
            <a:r>
              <a:rPr lang="en-US" altLang="zh-CN" sz="2400" b="0" dirty="0">
                <a:latin typeface="SimHei" panose="02010609060101010101" pitchFamily="49" charset="-122"/>
                <a:ea typeface="SimHei" panose="02010609060101010101" pitchFamily="49" charset="-122"/>
              </a:rPr>
              <a:t>//</a:t>
            </a:r>
            <a:r>
              <a:rPr lang="zh-CN" altLang="en-US" sz="2400" b="0" dirty="0">
                <a:latin typeface="SimHei" panose="02010609060101010101" pitchFamily="49" charset="-122"/>
                <a:ea typeface="SimHei" panose="02010609060101010101" pitchFamily="49" charset="-122"/>
              </a:rPr>
              <a:t>或者</a:t>
            </a:r>
            <a:r>
              <a:rPr lang="en-US" altLang="zh-CN" sz="2400" b="0" dirty="0">
                <a:latin typeface="SimHei" panose="02010609060101010101" pitchFamily="49" charset="-122"/>
                <a:ea typeface="SimHei" panose="02010609060101010101" pitchFamily="49" charset="-122"/>
              </a:rPr>
              <a:t>/*  */</a:t>
            </a:r>
            <a:r>
              <a:rPr lang="zh-CN" altLang="en-US" sz="2400" b="0" dirty="0">
                <a:latin typeface="SimHei" panose="02010609060101010101" pitchFamily="49" charset="-122"/>
                <a:ea typeface="SimHei" panose="02010609060101010101" pitchFamily="49" charset="-122"/>
              </a:rPr>
              <a:t>进行注释</a:t>
            </a:r>
            <a:r>
              <a:rPr lang="en-US" altLang="zh-CN" sz="2400" b="0" dirty="0">
                <a:latin typeface="SimHei" panose="02010609060101010101" pitchFamily="49" charset="-122"/>
                <a:ea typeface="SimHei" panose="02010609060101010101" pitchFamily="49" charset="-122"/>
              </a:rPr>
              <a:t>.</a:t>
            </a:r>
            <a:endParaRPr lang="zh-CN" altLang="en-US" sz="2400" b="0" dirty="0">
              <a:latin typeface="SimHei" panose="02010609060101010101" pitchFamily="49" charset="-122"/>
              <a:ea typeface="SimHei" panose="02010609060101010101" pitchFamily="49"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EF68504B-6122-61F1-3629-CDDA5A3E2A68}"/>
              </a:ext>
            </a:extLst>
          </p:cNvPr>
          <p:cNvSpPr>
            <a:spLocks noGrp="1" noChangeArrowheads="1"/>
          </p:cNvSpPr>
          <p:nvPr>
            <p:ph type="title"/>
          </p:nvPr>
        </p:nvSpPr>
        <p:spPr>
          <a:xfrm>
            <a:off x="827088" y="0"/>
            <a:ext cx="7029450" cy="762000"/>
          </a:xfrm>
        </p:spPr>
        <p:txBody>
          <a:bodyPr/>
          <a:lstStyle/>
          <a:p>
            <a:r>
              <a:rPr lang="en-US" altLang="zh-CN" sz="3200" dirty="0">
                <a:latin typeface="SimHei" panose="02010609060101010101" pitchFamily="49" charset="-122"/>
                <a:ea typeface="SimHei" panose="02010609060101010101" pitchFamily="49" charset="-122"/>
              </a:rPr>
              <a:t>1.3 C </a:t>
            </a:r>
            <a:r>
              <a:rPr lang="zh-CN" altLang="en-US" sz="3200" dirty="0">
                <a:latin typeface="SimHei" panose="02010609060101010101" pitchFamily="49" charset="-122"/>
                <a:ea typeface="SimHei" panose="02010609060101010101" pitchFamily="49" charset="-122"/>
              </a:rPr>
              <a:t>程序基本结构</a:t>
            </a:r>
          </a:p>
        </p:txBody>
      </p:sp>
      <p:sp>
        <p:nvSpPr>
          <p:cNvPr id="56322" name="矩形 1">
            <a:extLst>
              <a:ext uri="{FF2B5EF4-FFF2-40B4-BE49-F238E27FC236}">
                <a16:creationId xmlns:a16="http://schemas.microsoft.com/office/drawing/2014/main" id="{E84B27BC-7FFD-46F5-E86A-353F205B398A}"/>
              </a:ext>
            </a:extLst>
          </p:cNvPr>
          <p:cNvSpPr>
            <a:spLocks noChangeArrowheads="1"/>
          </p:cNvSpPr>
          <p:nvPr/>
        </p:nvSpPr>
        <p:spPr bwMode="auto">
          <a:xfrm>
            <a:off x="430213" y="3868738"/>
            <a:ext cx="8281987" cy="2973387"/>
          </a:xfrm>
          <a:prstGeom prst="rect">
            <a:avLst/>
          </a:prstGeom>
          <a:noFill/>
          <a:ln w="9525">
            <a:solidFill>
              <a:srgbClr val="EF91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buClr>
                <a:schemeClr val="tx2"/>
              </a:buClr>
              <a:buSzTx/>
              <a:buFontTx/>
              <a:buNone/>
            </a:pPr>
            <a:r>
              <a:rPr lang="zh-CN" altLang="en-US" sz="1800" dirty="0">
                <a:latin typeface="SimHei" panose="02010609060101010101" pitchFamily="49" charset="-122"/>
                <a:ea typeface="SimHei" panose="02010609060101010101" pitchFamily="49" charset="-122"/>
              </a:rPr>
              <a:t>笑话一则：两个程序员的微信</a:t>
            </a:r>
            <a:endParaRPr lang="en-US" altLang="zh-CN" sz="1800" dirty="0">
              <a:latin typeface="SimHei" panose="02010609060101010101" pitchFamily="49" charset="-122"/>
              <a:ea typeface="SimHei" panose="02010609060101010101" pitchFamily="49" charset="-122"/>
            </a:endParaRPr>
          </a:p>
          <a:p>
            <a:pPr eaLnBrk="1" hangingPunct="1">
              <a:buClr>
                <a:schemeClr val="tx2"/>
              </a:buClr>
              <a:buSzTx/>
              <a:buFontTx/>
              <a:buNone/>
            </a:pPr>
            <a:r>
              <a:rPr lang="en-US" altLang="zh-CN" sz="1800" b="0" dirty="0">
                <a:latin typeface="SimHei" panose="02010609060101010101" pitchFamily="49" charset="-122"/>
                <a:ea typeface="SimHei" panose="02010609060101010101" pitchFamily="49" charset="-122"/>
              </a:rPr>
              <a:t>A</a:t>
            </a:r>
            <a:r>
              <a:rPr lang="zh-CN" altLang="en-US" sz="1800" b="0" dirty="0">
                <a:latin typeface="SimHei" panose="02010609060101010101" pitchFamily="49" charset="-122"/>
                <a:ea typeface="SimHei" panose="02010609060101010101" pitchFamily="49" charset="-122"/>
              </a:rPr>
              <a:t>：嘿</a:t>
            </a:r>
            <a:r>
              <a:rPr lang="en-US" altLang="zh-CN" sz="1800" b="0" dirty="0">
                <a:latin typeface="SimHei" panose="02010609060101010101" pitchFamily="49" charset="-122"/>
                <a:ea typeface="SimHei" panose="02010609060101010101" pitchFamily="49" charset="-122"/>
              </a:rPr>
              <a:t> //</a:t>
            </a:r>
            <a:r>
              <a:rPr lang="zh-CN" altLang="en-US" sz="1800" b="0" dirty="0">
                <a:latin typeface="SimHei" panose="02010609060101010101" pitchFamily="49" charset="-122"/>
                <a:ea typeface="SimHei" panose="02010609060101010101" pitchFamily="49" charset="-122"/>
              </a:rPr>
              <a:t>是什么意思啊？</a:t>
            </a:r>
            <a:r>
              <a:rPr lang="en-US" altLang="zh-CN" sz="1800" b="0" dirty="0">
                <a:latin typeface="SimHei" panose="02010609060101010101" pitchFamily="49" charset="-122"/>
                <a:ea typeface="SimHei" panose="02010609060101010101" pitchFamily="49" charset="-122"/>
              </a:rPr>
              <a:t>B</a:t>
            </a:r>
            <a:r>
              <a:rPr lang="zh-CN" altLang="en-US" sz="1800" b="0" dirty="0">
                <a:latin typeface="SimHei" panose="02010609060101010101" pitchFamily="49" charset="-122"/>
                <a:ea typeface="SimHei" panose="02010609060101010101" pitchFamily="49" charset="-122"/>
              </a:rPr>
              <a:t>：嘿</a:t>
            </a:r>
            <a:r>
              <a:rPr lang="en-US" altLang="zh-CN" sz="1800" b="0" dirty="0">
                <a:latin typeface="SimHei" panose="02010609060101010101" pitchFamily="49" charset="-122"/>
                <a:ea typeface="SimHei" panose="02010609060101010101" pitchFamily="49" charset="-122"/>
              </a:rPr>
              <a:t>. </a:t>
            </a:r>
          </a:p>
          <a:p>
            <a:pPr eaLnBrk="1" hangingPunct="1">
              <a:buClr>
                <a:schemeClr val="tx2"/>
              </a:buClr>
              <a:buSzTx/>
              <a:buFontTx/>
              <a:buNone/>
            </a:pPr>
            <a:r>
              <a:rPr lang="en-US" altLang="zh-CN" sz="1800" b="0" dirty="0">
                <a:latin typeface="SimHei" panose="02010609060101010101" pitchFamily="49" charset="-122"/>
                <a:ea typeface="SimHei" panose="02010609060101010101" pitchFamily="49" charset="-122"/>
              </a:rPr>
              <a:t>A</a:t>
            </a:r>
            <a:r>
              <a:rPr lang="zh-CN" altLang="en-US" sz="1800" b="0" dirty="0">
                <a:latin typeface="SimHei" panose="02010609060101010101" pitchFamily="49" charset="-122"/>
                <a:ea typeface="SimHei" panose="02010609060101010101" pitchFamily="49" charset="-122"/>
              </a:rPr>
              <a:t>：我问你</a:t>
            </a:r>
            <a:r>
              <a:rPr lang="en-US" altLang="zh-CN" sz="1800" b="0" dirty="0">
                <a:latin typeface="SimHei" panose="02010609060101010101" pitchFamily="49" charset="-122"/>
                <a:ea typeface="SimHei" panose="02010609060101010101" pitchFamily="49" charset="-122"/>
              </a:rPr>
              <a:t>//</a:t>
            </a:r>
            <a:r>
              <a:rPr lang="zh-CN" altLang="en-US" sz="1800" b="0" dirty="0">
                <a:latin typeface="SimHei" panose="02010609060101010101" pitchFamily="49" charset="-122"/>
                <a:ea typeface="SimHei" panose="02010609060101010101" pitchFamily="49" charset="-122"/>
              </a:rPr>
              <a:t>是什么意思？。</a:t>
            </a:r>
            <a:r>
              <a:rPr lang="en-US" altLang="zh-CN" sz="1800" b="0" dirty="0">
                <a:latin typeface="SimHei" panose="02010609060101010101" pitchFamily="49" charset="-122"/>
                <a:ea typeface="SimHei" panose="02010609060101010101" pitchFamily="49" charset="-122"/>
              </a:rPr>
              <a:t>B</a:t>
            </a:r>
            <a:r>
              <a:rPr lang="zh-CN" altLang="en-US" sz="1800" b="0" dirty="0">
                <a:latin typeface="SimHei" panose="02010609060101010101" pitchFamily="49" charset="-122"/>
                <a:ea typeface="SimHei" panose="02010609060101010101" pitchFamily="49" charset="-122"/>
              </a:rPr>
              <a:t>：问吧</a:t>
            </a:r>
            <a:r>
              <a:rPr lang="en-US" altLang="zh-CN" sz="1800" b="0" dirty="0">
                <a:latin typeface="SimHei" panose="02010609060101010101" pitchFamily="49" charset="-122"/>
                <a:ea typeface="SimHei" panose="02010609060101010101" pitchFamily="49" charset="-122"/>
              </a:rPr>
              <a:t>.</a:t>
            </a:r>
            <a:endParaRPr lang="zh-CN" altLang="zh-CN" sz="1800" b="0" dirty="0">
              <a:latin typeface="SimHei" panose="02010609060101010101" pitchFamily="49" charset="-122"/>
              <a:ea typeface="SimHei" panose="02010609060101010101" pitchFamily="49" charset="-122"/>
            </a:endParaRPr>
          </a:p>
          <a:p>
            <a:pPr eaLnBrk="1" hangingPunct="1">
              <a:buClr>
                <a:schemeClr val="tx2"/>
              </a:buClr>
              <a:buSzTx/>
              <a:buFontTx/>
              <a:buNone/>
            </a:pPr>
            <a:r>
              <a:rPr lang="en-US" altLang="zh-CN" sz="1800" b="0" dirty="0">
                <a:latin typeface="SimHei" panose="02010609060101010101" pitchFamily="49" charset="-122"/>
                <a:ea typeface="SimHei" panose="02010609060101010101" pitchFamily="49" charset="-122"/>
              </a:rPr>
              <a:t>A</a:t>
            </a:r>
            <a:r>
              <a:rPr lang="zh-CN" altLang="en-US" sz="1800" b="0" dirty="0">
                <a:latin typeface="SimHei" panose="02010609060101010101" pitchFamily="49" charset="-122"/>
                <a:ea typeface="SimHei" panose="02010609060101010101" pitchFamily="49" charset="-122"/>
              </a:rPr>
              <a:t>：我刚才不是问了么？。</a:t>
            </a:r>
            <a:r>
              <a:rPr lang="en-US" altLang="zh-CN" sz="1800" b="0" dirty="0">
                <a:latin typeface="SimHei" panose="02010609060101010101" pitchFamily="49" charset="-122"/>
                <a:ea typeface="SimHei" panose="02010609060101010101" pitchFamily="49" charset="-122"/>
              </a:rPr>
              <a:t>B</a:t>
            </a:r>
            <a:r>
              <a:rPr lang="zh-CN" altLang="en-US" sz="1800" b="0" dirty="0">
                <a:latin typeface="SimHei" panose="02010609060101010101" pitchFamily="49" charset="-122"/>
                <a:ea typeface="SimHei" panose="02010609060101010101" pitchFamily="49" charset="-122"/>
              </a:rPr>
              <a:t>：啊？</a:t>
            </a:r>
            <a:r>
              <a:rPr lang="en-US" altLang="zh-CN" sz="1800" b="0" dirty="0">
                <a:latin typeface="SimHei" panose="02010609060101010101" pitchFamily="49" charset="-122"/>
                <a:ea typeface="SimHei" panose="02010609060101010101" pitchFamily="49" charset="-122"/>
              </a:rPr>
              <a:t>.</a:t>
            </a:r>
          </a:p>
          <a:p>
            <a:pPr eaLnBrk="1" hangingPunct="1">
              <a:buClr>
                <a:schemeClr val="tx2"/>
              </a:buClr>
              <a:buSzTx/>
              <a:buFontTx/>
              <a:buNone/>
            </a:pPr>
            <a:r>
              <a:rPr lang="en-US" altLang="zh-CN" sz="1800" b="0" dirty="0">
                <a:latin typeface="SimHei" panose="02010609060101010101" pitchFamily="49" charset="-122"/>
                <a:ea typeface="SimHei" panose="02010609060101010101" pitchFamily="49" charset="-122"/>
              </a:rPr>
              <a:t>A</a:t>
            </a:r>
            <a:r>
              <a:rPr lang="zh-CN" altLang="en-US" sz="1800" b="0" dirty="0">
                <a:latin typeface="SimHei" panose="02010609060101010101" pitchFamily="49" charset="-122"/>
                <a:ea typeface="SimHei" panose="02010609060101010101" pitchFamily="49" charset="-122"/>
              </a:rPr>
              <a:t>：你再看看记录</a:t>
            </a:r>
            <a:r>
              <a:rPr lang="en-US" altLang="zh-CN" sz="1800" b="0" dirty="0">
                <a:latin typeface="SimHei" panose="02010609060101010101" pitchFamily="49" charset="-122"/>
                <a:ea typeface="SimHei" panose="02010609060101010101" pitchFamily="49" charset="-122"/>
              </a:rPr>
              <a:t>...</a:t>
            </a:r>
            <a:r>
              <a:rPr lang="zh-CN" altLang="en-US" sz="1800" b="0" dirty="0">
                <a:latin typeface="SimHei" panose="02010609060101010101" pitchFamily="49" charset="-122"/>
                <a:ea typeface="SimHei" panose="02010609060101010101" pitchFamily="49" charset="-122"/>
              </a:rPr>
              <a:t>。</a:t>
            </a:r>
            <a:r>
              <a:rPr lang="en-US" altLang="zh-CN" sz="1800" b="0" dirty="0">
                <a:latin typeface="SimHei" panose="02010609060101010101" pitchFamily="49" charset="-122"/>
                <a:ea typeface="SimHei" panose="02010609060101010101" pitchFamily="49" charset="-122"/>
              </a:rPr>
              <a:t>B</a:t>
            </a:r>
            <a:r>
              <a:rPr lang="zh-CN" altLang="en-US" sz="1800" b="0" dirty="0">
                <a:latin typeface="SimHei" panose="02010609060101010101" pitchFamily="49" charset="-122"/>
                <a:ea typeface="SimHei" panose="02010609060101010101" pitchFamily="49" charset="-122"/>
              </a:rPr>
              <a:t>：看完了</a:t>
            </a:r>
            <a:r>
              <a:rPr lang="en-US" altLang="zh-CN" sz="1800" b="0" dirty="0">
                <a:latin typeface="SimHei" panose="02010609060101010101" pitchFamily="49" charset="-122"/>
                <a:ea typeface="SimHei" panose="02010609060101010101" pitchFamily="49" charset="-122"/>
              </a:rPr>
              <a:t>.</a:t>
            </a:r>
            <a:endParaRPr lang="zh-CN" altLang="zh-CN" sz="1800" b="0" dirty="0">
              <a:latin typeface="SimHei" panose="02010609060101010101" pitchFamily="49" charset="-122"/>
              <a:ea typeface="SimHei" panose="02010609060101010101" pitchFamily="49" charset="-122"/>
            </a:endParaRPr>
          </a:p>
          <a:p>
            <a:pPr eaLnBrk="1" hangingPunct="1">
              <a:buClr>
                <a:schemeClr val="tx2"/>
              </a:buClr>
              <a:buSzTx/>
              <a:buFontTx/>
              <a:buNone/>
            </a:pPr>
            <a:r>
              <a:rPr lang="en-US" altLang="zh-CN" sz="1800" b="0" dirty="0">
                <a:latin typeface="SimHei" panose="02010609060101010101" pitchFamily="49" charset="-122"/>
                <a:ea typeface="SimHei" panose="02010609060101010101" pitchFamily="49" charset="-122"/>
              </a:rPr>
              <a:t>A</a:t>
            </a:r>
            <a:r>
              <a:rPr lang="zh-CN" altLang="en-US" sz="1800" b="0" dirty="0">
                <a:latin typeface="SimHei" panose="02010609060101010101" pitchFamily="49" charset="-122"/>
                <a:ea typeface="SimHei" panose="02010609060101010101" pitchFamily="49" charset="-122"/>
              </a:rPr>
              <a:t>：</a:t>
            </a:r>
            <a:r>
              <a:rPr lang="en-US" altLang="zh-CN" sz="1800" b="0" dirty="0">
                <a:latin typeface="SimHei" panose="02010609060101010101" pitchFamily="49" charset="-122"/>
                <a:ea typeface="SimHei" panose="02010609060101010101" pitchFamily="49" charset="-122"/>
              </a:rPr>
              <a:t>......</a:t>
            </a:r>
            <a:r>
              <a:rPr lang="zh-CN" altLang="en-US" sz="1800" b="0" dirty="0">
                <a:latin typeface="SimHei" panose="02010609060101010101" pitchFamily="49" charset="-122"/>
                <a:ea typeface="SimHei" panose="02010609060101010101" pitchFamily="49" charset="-122"/>
              </a:rPr>
              <a:t>所以</a:t>
            </a:r>
            <a:r>
              <a:rPr lang="en-US" altLang="zh-CN" sz="1800" b="0" dirty="0">
                <a:latin typeface="SimHei" panose="02010609060101010101" pitchFamily="49" charset="-122"/>
                <a:ea typeface="SimHei" panose="02010609060101010101" pitchFamily="49" charset="-122"/>
              </a:rPr>
              <a:t>//</a:t>
            </a:r>
            <a:r>
              <a:rPr lang="zh-CN" altLang="en-US" sz="1800" b="0" dirty="0">
                <a:latin typeface="SimHei" panose="02010609060101010101" pitchFamily="49" charset="-122"/>
                <a:ea typeface="SimHei" panose="02010609060101010101" pitchFamily="49" charset="-122"/>
              </a:rPr>
              <a:t>是啥？。</a:t>
            </a:r>
            <a:r>
              <a:rPr lang="en-US" altLang="zh-CN" sz="1800" b="0" dirty="0">
                <a:latin typeface="SimHei" panose="02010609060101010101" pitchFamily="49" charset="-122"/>
                <a:ea typeface="SimHei" panose="02010609060101010101" pitchFamily="49" charset="-122"/>
              </a:rPr>
              <a:t>B</a:t>
            </a:r>
            <a:r>
              <a:rPr lang="zh-CN" altLang="en-US" sz="1800" b="0" dirty="0">
                <a:latin typeface="SimHei" panose="02010609060101010101" pitchFamily="49" charset="-122"/>
                <a:ea typeface="SimHei" panose="02010609060101010101" pitchFamily="49" charset="-122"/>
              </a:rPr>
              <a:t>：所以什么？</a:t>
            </a:r>
            <a:endParaRPr lang="zh-CN" altLang="zh-CN" sz="1800" b="0" dirty="0">
              <a:latin typeface="SimHei" panose="02010609060101010101" pitchFamily="49" charset="-122"/>
              <a:ea typeface="SimHei" panose="02010609060101010101" pitchFamily="49" charset="-122"/>
            </a:endParaRPr>
          </a:p>
          <a:p>
            <a:pPr eaLnBrk="1" hangingPunct="1">
              <a:buClr>
                <a:schemeClr val="tx2"/>
              </a:buClr>
              <a:buSzTx/>
              <a:buFontTx/>
              <a:buNone/>
            </a:pPr>
            <a:r>
              <a:rPr lang="en-US" altLang="zh-CN" sz="1800" b="0" dirty="0">
                <a:latin typeface="SimHei" panose="02010609060101010101" pitchFamily="49" charset="-122"/>
                <a:ea typeface="SimHei" panose="02010609060101010101" pitchFamily="49" charset="-122"/>
              </a:rPr>
              <a:t>A</a:t>
            </a:r>
            <a:r>
              <a:rPr lang="zh-CN" altLang="en-US" sz="1800" b="0" dirty="0">
                <a:latin typeface="SimHei" panose="02010609060101010101" pitchFamily="49" charset="-122"/>
                <a:ea typeface="SimHei" panose="02010609060101010101" pitchFamily="49" charset="-122"/>
              </a:rPr>
              <a:t>：你存心耍我呢吧？。</a:t>
            </a:r>
            <a:r>
              <a:rPr lang="en-US" altLang="zh-CN" sz="1800" b="0" dirty="0">
                <a:latin typeface="SimHei" panose="02010609060101010101" pitchFamily="49" charset="-122"/>
                <a:ea typeface="SimHei" panose="02010609060101010101" pitchFamily="49" charset="-122"/>
              </a:rPr>
              <a:t>B</a:t>
            </a:r>
            <a:r>
              <a:rPr lang="zh-CN" altLang="en-US" sz="1800" b="0" dirty="0">
                <a:latin typeface="SimHei" panose="02010609060101010101" pitchFamily="49" charset="-122"/>
                <a:ea typeface="SimHei" panose="02010609060101010101" pitchFamily="49" charset="-122"/>
              </a:rPr>
              <a:t>：没有啊</a:t>
            </a:r>
            <a:r>
              <a:rPr lang="zh-CN" altLang="zh-CN" sz="1800" b="0" dirty="0">
                <a:latin typeface="SimHei" panose="02010609060101010101" pitchFamily="49" charset="-122"/>
                <a:ea typeface="SimHei" panose="02010609060101010101" pitchFamily="49" charset="-122"/>
              </a:rPr>
              <a:t> </a:t>
            </a:r>
            <a:r>
              <a:rPr lang="zh-CN" altLang="en-US" sz="1800" b="0" dirty="0">
                <a:latin typeface="SimHei" panose="02010609060101010101" pitchFamily="49" charset="-122"/>
                <a:ea typeface="SimHei" panose="02010609060101010101" pitchFamily="49" charset="-122"/>
              </a:rPr>
              <a:t>你想问什么？</a:t>
            </a:r>
            <a:r>
              <a:rPr lang="en-US" altLang="zh-CN" sz="1800" b="0" dirty="0">
                <a:latin typeface="SimHei" panose="02010609060101010101" pitchFamily="49" charset="-122"/>
                <a:ea typeface="SimHei" panose="02010609060101010101" pitchFamily="49" charset="-122"/>
              </a:rPr>
              <a:t>……</a:t>
            </a:r>
            <a:endParaRPr lang="zh-CN" altLang="zh-CN" sz="1800" b="0" dirty="0">
              <a:latin typeface="SimHei" panose="02010609060101010101" pitchFamily="49" charset="-122"/>
              <a:ea typeface="SimHei" panose="02010609060101010101" pitchFamily="49" charset="-122"/>
            </a:endParaRPr>
          </a:p>
          <a:p>
            <a:pPr eaLnBrk="1" hangingPunct="1">
              <a:buClr>
                <a:schemeClr val="tx2"/>
              </a:buClr>
              <a:buSzTx/>
              <a:buFontTx/>
              <a:buNone/>
            </a:pPr>
            <a:r>
              <a:rPr lang="en-US" altLang="zh-CN" sz="1800" b="0" dirty="0">
                <a:latin typeface="SimHei" panose="02010609060101010101" pitchFamily="49" charset="-122"/>
                <a:ea typeface="SimHei" panose="02010609060101010101" pitchFamily="49" charset="-122"/>
              </a:rPr>
              <a:t>A</a:t>
            </a:r>
            <a:r>
              <a:rPr lang="zh-CN" altLang="en-US" sz="1800" b="0" dirty="0">
                <a:latin typeface="SimHei" panose="02010609060101010101" pitchFamily="49" charset="-122"/>
                <a:ea typeface="SimHei" panose="02010609060101010101" pitchFamily="49" charset="-122"/>
              </a:rPr>
              <a:t>一气之下和</a:t>
            </a:r>
            <a:r>
              <a:rPr lang="en-US" altLang="zh-CN" sz="1800" b="0" dirty="0">
                <a:latin typeface="SimHei" panose="02010609060101010101" pitchFamily="49" charset="-122"/>
                <a:ea typeface="SimHei" panose="02010609060101010101" pitchFamily="49" charset="-122"/>
              </a:rPr>
              <a:t>B</a:t>
            </a:r>
            <a:r>
              <a:rPr lang="zh-CN" altLang="en-US" sz="1800" b="0" dirty="0">
                <a:latin typeface="SimHei" panose="02010609060101010101" pitchFamily="49" charset="-122"/>
                <a:ea typeface="SimHei" panose="02010609060101010101" pitchFamily="49" charset="-122"/>
              </a:rPr>
              <a:t>绝交，自己苦学程序。</a:t>
            </a:r>
            <a:r>
              <a:rPr lang="en-US" altLang="zh-CN" sz="1800" b="0" dirty="0">
                <a:latin typeface="SimHei" panose="02010609060101010101" pitchFamily="49" charset="-122"/>
                <a:ea typeface="SimHei" panose="02010609060101010101" pitchFamily="49" charset="-122"/>
              </a:rPr>
              <a:t>N</a:t>
            </a:r>
            <a:r>
              <a:rPr lang="zh-CN" altLang="en-US" sz="1800" b="0" dirty="0">
                <a:latin typeface="SimHei" panose="02010609060101010101" pitchFamily="49" charset="-122"/>
                <a:ea typeface="SimHei" panose="02010609060101010101" pitchFamily="49" charset="-122"/>
              </a:rPr>
              <a:t>年之后，</a:t>
            </a:r>
            <a:r>
              <a:rPr lang="en-US" altLang="zh-CN" sz="1800" b="0" dirty="0">
                <a:latin typeface="SimHei" panose="02010609060101010101" pitchFamily="49" charset="-122"/>
                <a:ea typeface="SimHei" panose="02010609060101010101" pitchFamily="49" charset="-122"/>
              </a:rPr>
              <a:t>A</a:t>
            </a:r>
            <a:r>
              <a:rPr lang="zh-CN" altLang="en-US" sz="1800" b="0" dirty="0">
                <a:latin typeface="SimHei" panose="02010609060101010101" pitchFamily="49" charset="-122"/>
                <a:ea typeface="SimHei" panose="02010609060101010101" pitchFamily="49" charset="-122"/>
              </a:rPr>
              <a:t>终于修成正果，回想起</a:t>
            </a:r>
            <a:r>
              <a:rPr lang="en-US" altLang="zh-CN" sz="1800" b="0" dirty="0">
                <a:latin typeface="SimHei" panose="02010609060101010101" pitchFamily="49" charset="-122"/>
                <a:ea typeface="SimHei" panose="02010609060101010101" pitchFamily="49" charset="-122"/>
              </a:rPr>
              <a:t>B</a:t>
            </a:r>
            <a:r>
              <a:rPr lang="zh-CN" altLang="en-US" sz="1800" b="0" dirty="0">
                <a:latin typeface="SimHei" panose="02010609060101010101" pitchFamily="49" charset="-122"/>
                <a:ea typeface="SimHei" panose="02010609060101010101" pitchFamily="49" charset="-122"/>
              </a:rPr>
              <a:t>，又把聊天记录翻出来看，这时，他突然发现</a:t>
            </a:r>
            <a:r>
              <a:rPr lang="en-US" altLang="zh-CN" sz="1800" b="0" dirty="0">
                <a:latin typeface="SimHei" panose="02010609060101010101" pitchFamily="49" charset="-122"/>
                <a:ea typeface="SimHei" panose="02010609060101010101" pitchFamily="49" charset="-122"/>
              </a:rPr>
              <a:t>B</a:t>
            </a:r>
            <a:r>
              <a:rPr lang="zh-CN" altLang="en-US" sz="1800" b="0" dirty="0">
                <a:latin typeface="SimHei" panose="02010609060101010101" pitchFamily="49" charset="-122"/>
                <a:ea typeface="SimHei" panose="02010609060101010101" pitchFamily="49" charset="-122"/>
              </a:rPr>
              <a:t>没有耍他</a:t>
            </a:r>
            <a:r>
              <a:rPr lang="en-US" altLang="zh-CN" sz="1800" b="0" dirty="0">
                <a:latin typeface="SimHei" panose="02010609060101010101" pitchFamily="49" charset="-122"/>
                <a:ea typeface="SimHei" panose="02010609060101010101" pitchFamily="49" charset="-122"/>
              </a:rPr>
              <a:t>……</a:t>
            </a:r>
            <a:endParaRPr lang="zh-CN" altLang="zh-CN" sz="1800" b="0" dirty="0">
              <a:latin typeface="SimHei" panose="02010609060101010101" pitchFamily="49" charset="-122"/>
              <a:ea typeface="SimHei" panose="02010609060101010101" pitchFamily="49" charset="-122"/>
            </a:endParaRPr>
          </a:p>
        </p:txBody>
      </p:sp>
      <p:sp>
        <p:nvSpPr>
          <p:cNvPr id="56323" name="Rectangle 3">
            <a:extLst>
              <a:ext uri="{FF2B5EF4-FFF2-40B4-BE49-F238E27FC236}">
                <a16:creationId xmlns:a16="http://schemas.microsoft.com/office/drawing/2014/main" id="{BE809CA6-F015-DF87-70FB-0D123702301C}"/>
              </a:ext>
            </a:extLst>
          </p:cNvPr>
          <p:cNvSpPr txBox="1">
            <a:spLocks noChangeArrowheads="1"/>
          </p:cNvSpPr>
          <p:nvPr/>
        </p:nvSpPr>
        <p:spPr bwMode="auto">
          <a:xfrm>
            <a:off x="430213" y="646113"/>
            <a:ext cx="8281987" cy="314325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lstStyle>
            <a:lvl1pPr marL="342900" indent="-342900">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 typeface="Monotype Sorts" pitchFamily="2" charset="2"/>
              <a:buNone/>
            </a:pPr>
            <a:r>
              <a:rPr lang="en-US" altLang="zh-CN" sz="2000" b="0" dirty="0">
                <a:latin typeface="SimHei" panose="02010609060101010101" pitchFamily="49" charset="-122"/>
                <a:ea typeface="SimHei" panose="02010609060101010101" pitchFamily="49" charset="-122"/>
              </a:rPr>
              <a:t>// </a:t>
            </a:r>
            <a:r>
              <a:rPr lang="zh-CN" altLang="en-US" sz="2000" b="0" dirty="0">
                <a:latin typeface="SimHei" panose="02010609060101010101" pitchFamily="49" charset="-122"/>
                <a:ea typeface="SimHei" panose="02010609060101010101" pitchFamily="49" charset="-122"/>
              </a:rPr>
              <a:t>例</a:t>
            </a:r>
            <a:r>
              <a:rPr lang="en-US" altLang="zh-CN" sz="2000" b="0" dirty="0">
                <a:latin typeface="SimHei" panose="02010609060101010101" pitchFamily="49" charset="-122"/>
                <a:ea typeface="SimHei" panose="02010609060101010101" pitchFamily="49" charset="-122"/>
              </a:rPr>
              <a:t>1.3  Sample1.c</a:t>
            </a:r>
          </a:p>
          <a:p>
            <a:pPr>
              <a:spcBef>
                <a:spcPct val="0"/>
              </a:spcBef>
              <a:buClrTx/>
              <a:buFont typeface="Monotype Sorts" pitchFamily="2" charset="2"/>
              <a:buNone/>
            </a:pPr>
            <a:r>
              <a:rPr lang="en-US" altLang="zh-CN" sz="2000" b="0" dirty="0">
                <a:latin typeface="SimHei" panose="02010609060101010101" pitchFamily="49" charset="-122"/>
                <a:ea typeface="SimHei" panose="02010609060101010101" pitchFamily="49" charset="-122"/>
              </a:rPr>
              <a:t> #include &lt;</a:t>
            </a:r>
            <a:r>
              <a:rPr lang="en-US" altLang="zh-CN" sz="2000" b="0" dirty="0" err="1">
                <a:latin typeface="SimHei" panose="02010609060101010101" pitchFamily="49" charset="-122"/>
                <a:ea typeface="SimHei" panose="02010609060101010101" pitchFamily="49" charset="-122"/>
              </a:rPr>
              <a:t>stdio.h</a:t>
            </a:r>
            <a:r>
              <a:rPr lang="en-US" altLang="zh-CN" sz="2000" b="0" dirty="0">
                <a:latin typeface="SimHei" panose="02010609060101010101" pitchFamily="49" charset="-122"/>
                <a:ea typeface="SimHei" panose="02010609060101010101" pitchFamily="49" charset="-122"/>
              </a:rPr>
              <a:t>&gt;	/*</a:t>
            </a:r>
            <a:r>
              <a:rPr lang="zh-CN" altLang="en-US" sz="2000" b="0" dirty="0">
                <a:latin typeface="SimHei" panose="02010609060101010101" pitchFamily="49" charset="-122"/>
                <a:ea typeface="SimHei" panose="02010609060101010101" pitchFamily="49" charset="-122"/>
              </a:rPr>
              <a:t>预编译命令</a:t>
            </a:r>
            <a:r>
              <a:rPr lang="en-US" altLang="zh-CN" sz="2000" b="0" dirty="0">
                <a:latin typeface="SimHei" panose="02010609060101010101" pitchFamily="49" charset="-122"/>
                <a:ea typeface="SimHei" panose="02010609060101010101" pitchFamily="49" charset="-122"/>
              </a:rPr>
              <a:t>,</a:t>
            </a:r>
            <a:r>
              <a:rPr lang="zh-CN" altLang="en-US" sz="2000" b="0" dirty="0">
                <a:latin typeface="SimHei" panose="02010609060101010101" pitchFamily="49" charset="-122"/>
                <a:ea typeface="SimHei" panose="02010609060101010101" pitchFamily="49" charset="-122"/>
              </a:rPr>
              <a:t>标准输入输出头文件*</a:t>
            </a:r>
            <a:r>
              <a:rPr lang="en-US" altLang="zh-CN" sz="2000" b="0" dirty="0">
                <a:latin typeface="SimHei" panose="02010609060101010101" pitchFamily="49" charset="-122"/>
                <a:ea typeface="SimHei" panose="02010609060101010101" pitchFamily="49" charset="-122"/>
              </a:rPr>
              <a:t>/</a:t>
            </a:r>
          </a:p>
          <a:p>
            <a:pPr>
              <a:spcBef>
                <a:spcPct val="0"/>
              </a:spcBef>
              <a:buClrTx/>
              <a:buFont typeface="Monotype Sorts" pitchFamily="2" charset="2"/>
              <a:buNone/>
            </a:pPr>
            <a:r>
              <a:rPr lang="en-US" altLang="zh-CN" sz="2000" b="0" dirty="0">
                <a:latin typeface="SimHei" panose="02010609060101010101" pitchFamily="49" charset="-122"/>
                <a:ea typeface="SimHei" panose="02010609060101010101" pitchFamily="49" charset="-122"/>
              </a:rPr>
              <a:t> #include &lt;</a:t>
            </a:r>
            <a:r>
              <a:rPr lang="en-US" altLang="zh-CN" sz="2000" b="0" dirty="0" err="1">
                <a:latin typeface="SimHei" panose="02010609060101010101" pitchFamily="49" charset="-122"/>
                <a:ea typeface="SimHei" panose="02010609060101010101" pitchFamily="49" charset="-122"/>
              </a:rPr>
              <a:t>math.h</a:t>
            </a:r>
            <a:r>
              <a:rPr lang="en-US" altLang="zh-CN" sz="2000" b="0" dirty="0">
                <a:latin typeface="SimHei" panose="02010609060101010101" pitchFamily="49" charset="-122"/>
                <a:ea typeface="SimHei" panose="02010609060101010101" pitchFamily="49" charset="-122"/>
              </a:rPr>
              <a:t>&gt;	//</a:t>
            </a:r>
            <a:r>
              <a:rPr lang="zh-CN" altLang="en-US" sz="2000" b="0" dirty="0">
                <a:latin typeface="SimHei" panose="02010609060101010101" pitchFamily="49" charset="-122"/>
                <a:ea typeface="SimHei" panose="02010609060101010101" pitchFamily="49" charset="-122"/>
              </a:rPr>
              <a:t>预编译命令</a:t>
            </a:r>
            <a:r>
              <a:rPr lang="en-US" altLang="zh-CN" sz="2000" b="0" dirty="0">
                <a:latin typeface="SimHei" panose="02010609060101010101" pitchFamily="49" charset="-122"/>
                <a:ea typeface="SimHei" panose="02010609060101010101" pitchFamily="49" charset="-122"/>
              </a:rPr>
              <a:t>,</a:t>
            </a:r>
            <a:r>
              <a:rPr lang="zh-CN" altLang="en-US" sz="2000" b="0" dirty="0">
                <a:latin typeface="SimHei" panose="02010609060101010101" pitchFamily="49" charset="-122"/>
                <a:ea typeface="SimHei" panose="02010609060101010101" pitchFamily="49" charset="-122"/>
              </a:rPr>
              <a:t>数学函数头文件</a:t>
            </a:r>
          </a:p>
          <a:p>
            <a:pPr>
              <a:spcBef>
                <a:spcPct val="0"/>
              </a:spcBef>
              <a:buClrTx/>
              <a:buFont typeface="Monotype Sorts" pitchFamily="2" charset="2"/>
              <a:buNone/>
            </a:pPr>
            <a:r>
              <a:rPr lang="en-US" altLang="zh-CN" sz="2000" b="0" dirty="0">
                <a:latin typeface="SimHei" panose="02010609060101010101" pitchFamily="49" charset="-122"/>
                <a:ea typeface="SimHei" panose="02010609060101010101" pitchFamily="49" charset="-122"/>
              </a:rPr>
              <a:t>main( )		//</a:t>
            </a:r>
            <a:r>
              <a:rPr lang="zh-CN" altLang="en-US" sz="2000" b="0" dirty="0">
                <a:latin typeface="SimHei" panose="02010609060101010101" pitchFamily="49" charset="-122"/>
                <a:ea typeface="SimHei" panose="02010609060101010101" pitchFamily="49" charset="-122"/>
              </a:rPr>
              <a:t>主函数，取名为</a:t>
            </a:r>
            <a:r>
              <a:rPr lang="en-US" altLang="zh-CN" sz="2000" b="0" dirty="0">
                <a:latin typeface="SimHei" panose="02010609060101010101" pitchFamily="49" charset="-122"/>
                <a:ea typeface="SimHei" panose="02010609060101010101" pitchFamily="49" charset="-122"/>
              </a:rPr>
              <a:t>main</a:t>
            </a:r>
            <a:r>
              <a:rPr lang="zh-CN" altLang="en-US" sz="2000" b="0" dirty="0">
                <a:latin typeface="SimHei" panose="02010609060101010101" pitchFamily="49" charset="-122"/>
                <a:ea typeface="SimHei" panose="02010609060101010101" pitchFamily="49" charset="-122"/>
              </a:rPr>
              <a:t>，</a:t>
            </a:r>
          </a:p>
          <a:p>
            <a:pPr>
              <a:spcBef>
                <a:spcPct val="0"/>
              </a:spcBef>
              <a:buClrTx/>
              <a:buFont typeface="Monotype Sorts" pitchFamily="2" charset="2"/>
              <a:buNone/>
            </a:pPr>
            <a:r>
              <a:rPr lang="zh-CN" altLang="en-US" sz="2000" b="0" dirty="0">
                <a:solidFill>
                  <a:schemeClr val="tx2"/>
                </a:solidFill>
                <a:latin typeface="SimHei" panose="02010609060101010101" pitchFamily="49" charset="-122"/>
                <a:ea typeface="SimHei" panose="02010609060101010101" pitchFamily="49" charset="-122"/>
              </a:rPr>
              <a:t> </a:t>
            </a:r>
            <a:r>
              <a:rPr lang="en-US" altLang="zh-CN" sz="2000" b="0" dirty="0">
                <a:latin typeface="SimHei" panose="02010609060101010101" pitchFamily="49" charset="-122"/>
                <a:ea typeface="SimHei" panose="02010609060101010101" pitchFamily="49" charset="-122"/>
              </a:rPr>
              <a:t>{				//</a:t>
            </a:r>
            <a:r>
              <a:rPr lang="zh-CN" altLang="en-US" sz="2000" b="0" dirty="0">
                <a:latin typeface="SimHei" panose="02010609060101010101" pitchFamily="49" charset="-122"/>
                <a:ea typeface="SimHei" panose="02010609060101010101" pitchFamily="49" charset="-122"/>
              </a:rPr>
              <a:t>函数体</a:t>
            </a:r>
            <a:r>
              <a:rPr lang="en-US" altLang="zh-CN" sz="2000" b="0" dirty="0">
                <a:latin typeface="SimHei" panose="02010609060101010101" pitchFamily="49" charset="-122"/>
                <a:ea typeface="SimHei" panose="02010609060101010101" pitchFamily="49" charset="-122"/>
              </a:rPr>
              <a:t>.</a:t>
            </a:r>
            <a:r>
              <a:rPr lang="zh-CN" altLang="en-US" sz="2000" b="0" dirty="0">
                <a:latin typeface="SimHei" panose="02010609060101010101" pitchFamily="49" charset="-122"/>
                <a:ea typeface="SimHei" panose="02010609060101010101" pitchFamily="49" charset="-122"/>
              </a:rPr>
              <a:t>开始</a:t>
            </a:r>
          </a:p>
          <a:p>
            <a:pPr>
              <a:spcBef>
                <a:spcPct val="0"/>
              </a:spcBef>
              <a:buClrTx/>
              <a:buFont typeface="Monotype Sorts" pitchFamily="2" charset="2"/>
              <a:buNone/>
            </a:pPr>
            <a:r>
              <a:rPr lang="zh-CN" altLang="en-US" sz="2000" b="0" dirty="0">
                <a:latin typeface="SimHei" panose="02010609060101010101" pitchFamily="49" charset="-122"/>
                <a:ea typeface="SimHei" panose="02010609060101010101" pitchFamily="49" charset="-122"/>
              </a:rPr>
              <a:t> </a:t>
            </a:r>
            <a:r>
              <a:rPr lang="en-US" altLang="zh-CN" sz="2000" b="0" dirty="0">
                <a:latin typeface="SimHei" panose="02010609060101010101" pitchFamily="49" charset="-122"/>
                <a:ea typeface="SimHei" panose="02010609060101010101" pitchFamily="49" charset="-122"/>
              </a:rPr>
              <a:t>float </a:t>
            </a:r>
            <a:r>
              <a:rPr lang="en-US" altLang="zh-CN" sz="2000" b="0" dirty="0" err="1">
                <a:latin typeface="SimHei" panose="02010609060101010101" pitchFamily="49" charset="-122"/>
                <a:ea typeface="SimHei" panose="02010609060101010101" pitchFamily="49" charset="-122"/>
              </a:rPr>
              <a:t>a,b,c</a:t>
            </a:r>
            <a:r>
              <a:rPr lang="en-US" altLang="zh-CN" sz="2000" b="0" dirty="0">
                <a:latin typeface="SimHei" panose="02010609060101010101" pitchFamily="49" charset="-122"/>
                <a:ea typeface="SimHei" panose="02010609060101010101" pitchFamily="49" charset="-122"/>
              </a:rPr>
              <a:t>;		//</a:t>
            </a:r>
            <a:r>
              <a:rPr lang="zh-CN" altLang="en-US" sz="2000" b="0" dirty="0">
                <a:latin typeface="SimHei" panose="02010609060101010101" pitchFamily="49" charset="-122"/>
                <a:ea typeface="SimHei" panose="02010609060101010101" pitchFamily="49" charset="-122"/>
              </a:rPr>
              <a:t>声明部分</a:t>
            </a:r>
            <a:r>
              <a:rPr lang="en-US" altLang="zh-CN" sz="2000" b="0" dirty="0">
                <a:latin typeface="SimHei" panose="02010609060101010101" pitchFamily="49" charset="-122"/>
                <a:ea typeface="SimHei" panose="02010609060101010101" pitchFamily="49" charset="-122"/>
              </a:rPr>
              <a:t>.</a:t>
            </a:r>
            <a:r>
              <a:rPr lang="zh-CN" altLang="en-US" sz="2000" b="0" dirty="0">
                <a:latin typeface="SimHei" panose="02010609060101010101" pitchFamily="49" charset="-122"/>
                <a:ea typeface="SimHei" panose="02010609060101010101" pitchFamily="49" charset="-122"/>
              </a:rPr>
              <a:t>定义变量类型</a:t>
            </a:r>
          </a:p>
          <a:p>
            <a:pPr>
              <a:spcBef>
                <a:spcPct val="0"/>
              </a:spcBef>
              <a:buClrTx/>
              <a:buFont typeface="Monotype Sorts" pitchFamily="2" charset="2"/>
              <a:buNone/>
            </a:pPr>
            <a:r>
              <a:rPr lang="zh-CN" altLang="en-US" sz="2000" b="0" dirty="0">
                <a:latin typeface="SimHei" panose="02010609060101010101" pitchFamily="49" charset="-122"/>
                <a:ea typeface="SimHei" panose="02010609060101010101" pitchFamily="49" charset="-122"/>
              </a:rPr>
              <a:t> </a:t>
            </a:r>
            <a:r>
              <a:rPr lang="en-US" altLang="zh-CN" sz="2000" b="0" dirty="0">
                <a:latin typeface="SimHei" panose="02010609060101010101" pitchFamily="49" charset="-122"/>
                <a:ea typeface="SimHei" panose="02010609060101010101" pitchFamily="49" charset="-122"/>
              </a:rPr>
              <a:t>b=30.0;		//</a:t>
            </a:r>
            <a:r>
              <a:rPr lang="zh-CN" altLang="en-US" sz="2000" b="0" dirty="0">
                <a:latin typeface="SimHei" panose="02010609060101010101" pitchFamily="49" charset="-122"/>
                <a:ea typeface="SimHei" panose="02010609060101010101" pitchFamily="49" charset="-122"/>
              </a:rPr>
              <a:t>执行部分</a:t>
            </a:r>
            <a:r>
              <a:rPr lang="en-US" altLang="zh-CN" sz="2000" b="0" dirty="0">
                <a:latin typeface="SimHei" panose="02010609060101010101" pitchFamily="49" charset="-122"/>
                <a:ea typeface="SimHei" panose="02010609060101010101" pitchFamily="49" charset="-122"/>
              </a:rPr>
              <a:t>.</a:t>
            </a:r>
            <a:r>
              <a:rPr lang="zh-CN" altLang="en-US" sz="2000" b="0" dirty="0">
                <a:latin typeface="SimHei" panose="02010609060101010101" pitchFamily="49" charset="-122"/>
                <a:ea typeface="SimHei" panose="02010609060101010101" pitchFamily="49" charset="-122"/>
              </a:rPr>
              <a:t>赋值语句</a:t>
            </a:r>
          </a:p>
          <a:p>
            <a:pPr>
              <a:spcBef>
                <a:spcPct val="0"/>
              </a:spcBef>
              <a:buClrTx/>
              <a:buFont typeface="Monotype Sorts" pitchFamily="2" charset="2"/>
              <a:buNone/>
            </a:pPr>
            <a:r>
              <a:rPr lang="zh-CN" altLang="en-US" sz="2000" b="0" dirty="0">
                <a:latin typeface="SimHei" panose="02010609060101010101" pitchFamily="49" charset="-122"/>
                <a:ea typeface="SimHei" panose="02010609060101010101" pitchFamily="49" charset="-122"/>
              </a:rPr>
              <a:t> </a:t>
            </a:r>
            <a:r>
              <a:rPr lang="en-US" altLang="zh-CN" sz="2000" b="0" dirty="0">
                <a:latin typeface="SimHei" panose="02010609060101010101" pitchFamily="49" charset="-122"/>
                <a:ea typeface="SimHei" panose="02010609060101010101" pitchFamily="49" charset="-122"/>
              </a:rPr>
              <a:t>a=sin(b*3.14159/180);//</a:t>
            </a:r>
            <a:r>
              <a:rPr lang="zh-CN" altLang="en-US" sz="2000" b="0" dirty="0">
                <a:latin typeface="SimHei" panose="02010609060101010101" pitchFamily="49" charset="-122"/>
                <a:ea typeface="SimHei" panose="02010609060101010101" pitchFamily="49" charset="-122"/>
              </a:rPr>
              <a:t>执行部分</a:t>
            </a:r>
            <a:r>
              <a:rPr lang="en-US" altLang="zh-CN" sz="2000" b="0" dirty="0">
                <a:latin typeface="SimHei" panose="02010609060101010101" pitchFamily="49" charset="-122"/>
                <a:ea typeface="SimHei" panose="02010609060101010101" pitchFamily="49" charset="-122"/>
              </a:rPr>
              <a:t>.</a:t>
            </a:r>
            <a:r>
              <a:rPr lang="zh-CN" altLang="en-US" sz="2000" b="0" dirty="0">
                <a:latin typeface="SimHei" panose="02010609060101010101" pitchFamily="49" charset="-122"/>
                <a:ea typeface="SimHei" panose="02010609060101010101" pitchFamily="49" charset="-122"/>
              </a:rPr>
              <a:t>赋值语句</a:t>
            </a:r>
          </a:p>
          <a:p>
            <a:pPr>
              <a:spcBef>
                <a:spcPct val="0"/>
              </a:spcBef>
              <a:buClrTx/>
              <a:buFont typeface="Monotype Sorts" pitchFamily="2" charset="2"/>
              <a:buNone/>
            </a:pPr>
            <a:r>
              <a:rPr lang="zh-CN" altLang="en-US" sz="2000" b="0" dirty="0">
                <a:latin typeface="SimHei" panose="02010609060101010101" pitchFamily="49" charset="-122"/>
                <a:ea typeface="SimHei" panose="02010609060101010101" pitchFamily="49" charset="-122"/>
              </a:rPr>
              <a:t> </a:t>
            </a:r>
            <a:r>
              <a:rPr lang="en-US" altLang="zh-CN" sz="2000" b="0" dirty="0" err="1">
                <a:latin typeface="SimHei" panose="02010609060101010101" pitchFamily="49" charset="-122"/>
                <a:ea typeface="SimHei" panose="02010609060101010101" pitchFamily="49" charset="-122"/>
              </a:rPr>
              <a:t>printf</a:t>
            </a:r>
            <a:r>
              <a:rPr lang="en-US" altLang="zh-CN" sz="2000" b="0" dirty="0">
                <a:latin typeface="SimHei" panose="02010609060101010101" pitchFamily="49" charset="-122"/>
                <a:ea typeface="SimHei" panose="02010609060101010101" pitchFamily="49" charset="-122"/>
              </a:rPr>
              <a:t>("%f\</a:t>
            </a:r>
            <a:r>
              <a:rPr lang="en-US" altLang="zh-CN" sz="2000" b="0" dirty="0" err="1">
                <a:latin typeface="SimHei" panose="02010609060101010101" pitchFamily="49" charset="-122"/>
                <a:ea typeface="SimHei" panose="02010609060101010101" pitchFamily="49" charset="-122"/>
              </a:rPr>
              <a:t>n",a</a:t>
            </a:r>
            <a:r>
              <a:rPr lang="en-US" altLang="zh-CN" sz="2000" b="0" dirty="0">
                <a:latin typeface="SimHei" panose="02010609060101010101" pitchFamily="49" charset="-122"/>
                <a:ea typeface="SimHei" panose="02010609060101010101" pitchFamily="49" charset="-122"/>
              </a:rPr>
              <a:t>);	//</a:t>
            </a:r>
            <a:r>
              <a:rPr lang="zh-CN" altLang="en-US" sz="2000" b="0" dirty="0">
                <a:latin typeface="SimHei" panose="02010609060101010101" pitchFamily="49" charset="-122"/>
                <a:ea typeface="SimHei" panose="02010609060101010101" pitchFamily="49" charset="-122"/>
              </a:rPr>
              <a:t>执行部分</a:t>
            </a:r>
            <a:r>
              <a:rPr lang="en-US" altLang="zh-CN" sz="2000" b="0" dirty="0">
                <a:latin typeface="SimHei" panose="02010609060101010101" pitchFamily="49" charset="-122"/>
                <a:ea typeface="SimHei" panose="02010609060101010101" pitchFamily="49" charset="-122"/>
              </a:rPr>
              <a:t>.</a:t>
            </a:r>
            <a:r>
              <a:rPr lang="zh-CN" altLang="en-US" sz="2000" b="0" dirty="0">
                <a:latin typeface="SimHei" panose="02010609060101010101" pitchFamily="49" charset="-122"/>
                <a:ea typeface="SimHei" panose="02010609060101010101" pitchFamily="49" charset="-122"/>
              </a:rPr>
              <a:t>输出语句</a:t>
            </a:r>
          </a:p>
          <a:p>
            <a:pPr>
              <a:spcBef>
                <a:spcPct val="0"/>
              </a:spcBef>
              <a:buClrTx/>
              <a:buFont typeface="Monotype Sorts" pitchFamily="2" charset="2"/>
              <a:buNone/>
            </a:pPr>
            <a:r>
              <a:rPr lang="zh-CN" altLang="en-US" sz="2000" b="0" dirty="0">
                <a:latin typeface="SimHei" panose="02010609060101010101" pitchFamily="49" charset="-122"/>
                <a:ea typeface="SimHei" panose="02010609060101010101" pitchFamily="49" charset="-122"/>
              </a:rPr>
              <a:t> </a:t>
            </a:r>
            <a:r>
              <a:rPr lang="en-US" altLang="zh-CN" sz="2000" b="0" dirty="0">
                <a:latin typeface="SimHei" panose="02010609060101010101" pitchFamily="49" charset="-122"/>
                <a:ea typeface="SimHei" panose="02010609060101010101" pitchFamily="49" charset="-122"/>
              </a:rPr>
              <a:t>}				//</a:t>
            </a:r>
            <a:r>
              <a:rPr lang="zh-CN" altLang="en-US" sz="2000" b="0" dirty="0">
                <a:latin typeface="SimHei" panose="02010609060101010101" pitchFamily="49" charset="-122"/>
                <a:ea typeface="SimHei" panose="02010609060101010101" pitchFamily="49" charset="-122"/>
              </a:rPr>
              <a:t>函数体</a:t>
            </a:r>
            <a:r>
              <a:rPr lang="en-US" altLang="zh-CN" sz="2000" b="0" dirty="0">
                <a:latin typeface="SimHei" panose="02010609060101010101" pitchFamily="49" charset="-122"/>
                <a:ea typeface="SimHei" panose="02010609060101010101" pitchFamily="49" charset="-122"/>
              </a:rPr>
              <a:t>.</a:t>
            </a:r>
            <a:r>
              <a:rPr lang="zh-CN" altLang="en-US" sz="2000" b="0" dirty="0">
                <a:latin typeface="SimHei" panose="02010609060101010101" pitchFamily="49" charset="-122"/>
                <a:ea typeface="SimHei" panose="02010609060101010101" pitchFamily="49" charset="-122"/>
              </a:rPr>
              <a:t>结束</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a:extLst>
              <a:ext uri="{FF2B5EF4-FFF2-40B4-BE49-F238E27FC236}">
                <a16:creationId xmlns:a16="http://schemas.microsoft.com/office/drawing/2014/main" id="{63C227F6-E751-840C-1A23-AD5EDA787811}"/>
              </a:ext>
            </a:extLst>
          </p:cNvPr>
          <p:cNvSpPr>
            <a:spLocks noGrp="1" noChangeArrowheads="1"/>
          </p:cNvSpPr>
          <p:nvPr>
            <p:ph type="title"/>
          </p:nvPr>
        </p:nvSpPr>
        <p:spPr>
          <a:xfrm>
            <a:off x="827088" y="212725"/>
            <a:ext cx="7294562" cy="762000"/>
          </a:xfrm>
          <a:noFill/>
        </p:spPr>
        <p:txBody>
          <a:bodyPr/>
          <a:lstStyle/>
          <a:p>
            <a:r>
              <a:rPr lang="en-US" altLang="zh-CN" sz="3200" dirty="0">
                <a:latin typeface="SimHei" panose="02010609060101010101" pitchFamily="49" charset="-122"/>
                <a:ea typeface="SimHei" panose="02010609060101010101" pitchFamily="49" charset="-122"/>
              </a:rPr>
              <a:t>1.3 C </a:t>
            </a:r>
            <a:r>
              <a:rPr lang="zh-CN" altLang="en-US" sz="3200" dirty="0">
                <a:latin typeface="SimHei" panose="02010609060101010101" pitchFamily="49" charset="-122"/>
                <a:ea typeface="SimHei" panose="02010609060101010101" pitchFamily="49" charset="-122"/>
              </a:rPr>
              <a:t>程序基本结构</a:t>
            </a:r>
            <a:r>
              <a:rPr lang="en-US" altLang="zh-CN" sz="3200" dirty="0">
                <a:latin typeface="SimHei" panose="02010609060101010101" pitchFamily="49" charset="-122"/>
                <a:ea typeface="SimHei" panose="02010609060101010101" pitchFamily="49" charset="-122"/>
              </a:rPr>
              <a:t>--C</a:t>
            </a:r>
            <a:r>
              <a:rPr lang="zh-CN" altLang="en-US" sz="3200" dirty="0">
                <a:latin typeface="SimHei" panose="02010609060101010101" pitchFamily="49" charset="-122"/>
                <a:ea typeface="SimHei" panose="02010609060101010101" pitchFamily="49" charset="-122"/>
              </a:rPr>
              <a:t>标准函数</a:t>
            </a:r>
          </a:p>
        </p:txBody>
      </p:sp>
      <p:sp>
        <p:nvSpPr>
          <p:cNvPr id="59395" name="Text Box 3">
            <a:extLst>
              <a:ext uri="{FF2B5EF4-FFF2-40B4-BE49-F238E27FC236}">
                <a16:creationId xmlns:a16="http://schemas.microsoft.com/office/drawing/2014/main" id="{416C3F4E-E849-864D-AE29-B2DD99B7D1DB}"/>
              </a:ext>
            </a:extLst>
          </p:cNvPr>
          <p:cNvSpPr txBox="1">
            <a:spLocks noChangeArrowheads="1"/>
          </p:cNvSpPr>
          <p:nvPr/>
        </p:nvSpPr>
        <p:spPr bwMode="auto">
          <a:xfrm>
            <a:off x="250825" y="1171575"/>
            <a:ext cx="8016875" cy="5510213"/>
          </a:xfrm>
          <a:prstGeom prst="rect">
            <a:avLst/>
          </a:prstGeom>
          <a:noFill/>
          <a:ln>
            <a:noFill/>
          </a:ln>
          <a:effectLst/>
        </p:spPr>
        <p:txBody>
          <a:bodyPr>
            <a:spAutoFit/>
          </a:bodyPr>
          <a:lstStyle>
            <a:lvl1pPr marL="457200" indent="-457200">
              <a:defRPr kumimoji="1" sz="2400" b="1">
                <a:solidFill>
                  <a:schemeClr val="tx1"/>
                </a:solidFill>
                <a:latin typeface="Times New Roman" panose="02020603050405020304" pitchFamily="18" charset="0"/>
                <a:ea typeface="宋体" panose="02010600030101010101" pitchFamily="2" charset="-122"/>
              </a:defRPr>
            </a:lvl1pPr>
            <a:lvl2pPr marL="914400" indent="-457200">
              <a:defRPr kumimoji="1" sz="2400" b="1">
                <a:solidFill>
                  <a:schemeClr val="tx1"/>
                </a:solidFill>
                <a:latin typeface="Times New Roman" panose="02020603050405020304" pitchFamily="18" charset="0"/>
                <a:ea typeface="宋体" panose="02010600030101010101" pitchFamily="2" charset="-122"/>
              </a:defRPr>
            </a:lvl2pPr>
            <a:lvl3pPr marL="1371600" indent="-457200">
              <a:defRPr kumimoji="1" sz="2400" b="1">
                <a:solidFill>
                  <a:schemeClr val="tx1"/>
                </a:solidFill>
                <a:latin typeface="Times New Roman" panose="02020603050405020304" pitchFamily="18" charset="0"/>
                <a:ea typeface="宋体" panose="02010600030101010101" pitchFamily="2" charset="-122"/>
              </a:defRPr>
            </a:lvl3pPr>
            <a:lvl4pPr marL="1828800" indent="-457200">
              <a:defRPr kumimoji="1" sz="2400" b="1">
                <a:solidFill>
                  <a:schemeClr val="tx1"/>
                </a:solidFill>
                <a:latin typeface="Times New Roman" panose="02020603050405020304" pitchFamily="18" charset="0"/>
                <a:ea typeface="宋体" panose="02010600030101010101" pitchFamily="2" charset="-122"/>
              </a:defRPr>
            </a:lvl4pPr>
            <a:lvl5pPr marL="2286000" indent="-457200">
              <a:defRPr kumimoji="1" sz="2400" b="1">
                <a:solidFill>
                  <a:schemeClr val="tx1"/>
                </a:solidFill>
                <a:latin typeface="Times New Roman" panose="02020603050405020304" pitchFamily="18" charset="0"/>
                <a:ea typeface="宋体" panose="02010600030101010101" pitchFamily="2" charset="-122"/>
              </a:defRPr>
            </a:lvl5pPr>
            <a:lvl6pPr marL="2743200" indent="-4572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3200400" indent="-4572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657600" indent="-4572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4114800" indent="-4572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buClr>
                <a:srgbClr val="FF0000"/>
              </a:buClr>
              <a:buFont typeface="Wingdings" pitchFamily="2" charset="2"/>
              <a:buChar char="p"/>
              <a:defRPr/>
            </a:pPr>
            <a:r>
              <a:rPr lang="zh-CN" altLang="en-US" sz="2800" b="0" dirty="0">
                <a:latin typeface="SimHei" panose="02010609060101010101" pitchFamily="49" charset="-122"/>
                <a:ea typeface="SimHei" panose="02010609060101010101" pitchFamily="49" charset="-122"/>
              </a:rPr>
              <a:t>数学函数</a:t>
            </a:r>
          </a:p>
          <a:p>
            <a:pPr>
              <a:buFontTx/>
              <a:buAutoNum type="arabicParenBoth"/>
              <a:defRPr/>
            </a:pPr>
            <a:r>
              <a:rPr lang="zh-CN" altLang="en-US" sz="3200" b="0" dirty="0">
                <a:latin typeface="SimHei" panose="02010609060101010101" pitchFamily="49" charset="-122"/>
                <a:ea typeface="SimHei" panose="02010609060101010101" pitchFamily="49" charset="-122"/>
              </a:rPr>
              <a:t> </a:t>
            </a:r>
            <a:r>
              <a:rPr lang="en-US" altLang="zh-CN" sz="3200" b="0" dirty="0">
                <a:latin typeface="SimHei" panose="02010609060101010101" pitchFamily="49" charset="-122"/>
                <a:ea typeface="SimHei" panose="02010609060101010101" pitchFamily="49" charset="-122"/>
              </a:rPr>
              <a:t>sin(x)		</a:t>
            </a:r>
          </a:p>
          <a:p>
            <a:pPr>
              <a:buFontTx/>
              <a:buAutoNum type="arabicParenBoth"/>
              <a:defRPr/>
            </a:pPr>
            <a:r>
              <a:rPr lang="en-US" altLang="zh-CN" sz="3200" b="0" dirty="0">
                <a:latin typeface="SimHei" panose="02010609060101010101" pitchFamily="49" charset="-122"/>
                <a:ea typeface="SimHei" panose="02010609060101010101" pitchFamily="49" charset="-122"/>
              </a:rPr>
              <a:t> cos(x)</a:t>
            </a:r>
          </a:p>
          <a:p>
            <a:pPr>
              <a:buFontTx/>
              <a:buAutoNum type="arabicParenBoth"/>
              <a:defRPr/>
            </a:pPr>
            <a:r>
              <a:rPr lang="en-US" altLang="zh-CN" sz="3200" b="0" dirty="0">
                <a:latin typeface="SimHei" panose="02010609060101010101" pitchFamily="49" charset="-122"/>
                <a:ea typeface="SimHei" panose="02010609060101010101" pitchFamily="49" charset="-122"/>
              </a:rPr>
              <a:t> exp(x)</a:t>
            </a:r>
          </a:p>
          <a:p>
            <a:pPr>
              <a:buFontTx/>
              <a:buAutoNum type="arabicParenBoth"/>
              <a:defRPr/>
            </a:pPr>
            <a:r>
              <a:rPr lang="en-US" altLang="zh-CN" sz="3200" b="0" dirty="0">
                <a:latin typeface="SimHei" panose="02010609060101010101" pitchFamily="49" charset="-122"/>
                <a:ea typeface="SimHei" panose="02010609060101010101" pitchFamily="49" charset="-122"/>
              </a:rPr>
              <a:t> log(x)</a:t>
            </a:r>
          </a:p>
          <a:p>
            <a:pPr>
              <a:buFontTx/>
              <a:buAutoNum type="arabicParenBoth"/>
              <a:defRPr/>
            </a:pPr>
            <a:r>
              <a:rPr lang="en-US" altLang="zh-CN" sz="3200" b="0" dirty="0">
                <a:latin typeface="SimHei" panose="02010609060101010101" pitchFamily="49" charset="-122"/>
                <a:ea typeface="SimHei" panose="02010609060101010101" pitchFamily="49" charset="-122"/>
              </a:rPr>
              <a:t> log10(x)</a:t>
            </a:r>
          </a:p>
          <a:p>
            <a:pPr>
              <a:buFontTx/>
              <a:buAutoNum type="arabicParenBoth"/>
              <a:defRPr/>
            </a:pPr>
            <a:r>
              <a:rPr lang="en-US" altLang="zh-CN" sz="3200" b="0" dirty="0">
                <a:latin typeface="SimHei" panose="02010609060101010101" pitchFamily="49" charset="-122"/>
                <a:ea typeface="SimHei" panose="02010609060101010101" pitchFamily="49" charset="-122"/>
              </a:rPr>
              <a:t> fabs(x)</a:t>
            </a:r>
          </a:p>
          <a:p>
            <a:pPr>
              <a:buFontTx/>
              <a:buAutoNum type="arabicParenBoth"/>
              <a:defRPr/>
            </a:pPr>
            <a:r>
              <a:rPr lang="en-US" altLang="zh-CN" sz="3200" b="0" dirty="0">
                <a:latin typeface="SimHei" panose="02010609060101010101" pitchFamily="49" charset="-122"/>
                <a:ea typeface="SimHei" panose="02010609060101010101" pitchFamily="49" charset="-122"/>
              </a:rPr>
              <a:t> </a:t>
            </a:r>
            <a:r>
              <a:rPr lang="en-US" altLang="zh-CN" sz="3200" b="0" dirty="0" err="1">
                <a:latin typeface="SimHei" panose="02010609060101010101" pitchFamily="49" charset="-122"/>
                <a:ea typeface="SimHei" panose="02010609060101010101" pitchFamily="49" charset="-122"/>
              </a:rPr>
              <a:t>fmod</a:t>
            </a:r>
            <a:r>
              <a:rPr lang="en-US" altLang="zh-CN" sz="3200" b="0" dirty="0">
                <a:latin typeface="SimHei" panose="02010609060101010101" pitchFamily="49" charset="-122"/>
                <a:ea typeface="SimHei" panose="02010609060101010101" pitchFamily="49" charset="-122"/>
              </a:rPr>
              <a:t>(</a:t>
            </a:r>
            <a:r>
              <a:rPr lang="en-US" altLang="zh-CN" sz="3200" b="0" dirty="0" err="1">
                <a:latin typeface="SimHei" panose="02010609060101010101" pitchFamily="49" charset="-122"/>
                <a:ea typeface="SimHei" panose="02010609060101010101" pitchFamily="49" charset="-122"/>
              </a:rPr>
              <a:t>x,y</a:t>
            </a:r>
            <a:r>
              <a:rPr lang="en-US" altLang="zh-CN" sz="3200" b="0" dirty="0">
                <a:latin typeface="SimHei" panose="02010609060101010101" pitchFamily="49" charset="-122"/>
                <a:ea typeface="SimHei" panose="02010609060101010101" pitchFamily="49" charset="-122"/>
              </a:rPr>
              <a:t>)</a:t>
            </a:r>
          </a:p>
          <a:p>
            <a:pPr>
              <a:buFontTx/>
              <a:buAutoNum type="arabicParenBoth"/>
              <a:defRPr/>
            </a:pPr>
            <a:r>
              <a:rPr lang="en-US" altLang="zh-CN" sz="3200" b="0" dirty="0">
                <a:latin typeface="SimHei" panose="02010609060101010101" pitchFamily="49" charset="-122"/>
                <a:ea typeface="SimHei" panose="02010609060101010101" pitchFamily="49" charset="-122"/>
              </a:rPr>
              <a:t> floor(x) </a:t>
            </a:r>
          </a:p>
          <a:p>
            <a:pPr>
              <a:buFontTx/>
              <a:buAutoNum type="arabicParenBoth"/>
              <a:defRPr/>
            </a:pPr>
            <a:r>
              <a:rPr lang="en-US" altLang="zh-CN" sz="3200" b="0" dirty="0">
                <a:latin typeface="SimHei" panose="02010609060101010101" pitchFamily="49" charset="-122"/>
                <a:ea typeface="SimHei" panose="02010609060101010101" pitchFamily="49" charset="-122"/>
              </a:rPr>
              <a:t> pow(x, y)</a:t>
            </a:r>
          </a:p>
          <a:p>
            <a:pPr>
              <a:buFontTx/>
              <a:buAutoNum type="arabicParenBoth"/>
              <a:defRPr/>
            </a:pPr>
            <a:r>
              <a:rPr lang="en-US" altLang="zh-CN" sz="3200" b="0" dirty="0">
                <a:latin typeface="SimHei" panose="02010609060101010101" pitchFamily="49" charset="-122"/>
                <a:ea typeface="SimHei" panose="02010609060101010101" pitchFamily="49" charset="-122"/>
              </a:rPr>
              <a:t> sqrt(x)</a:t>
            </a:r>
          </a:p>
        </p:txBody>
      </p:sp>
      <p:sp>
        <p:nvSpPr>
          <p:cNvPr id="59396" name="Text Box 4">
            <a:extLst>
              <a:ext uri="{FF2B5EF4-FFF2-40B4-BE49-F238E27FC236}">
                <a16:creationId xmlns:a16="http://schemas.microsoft.com/office/drawing/2014/main" id="{23BA5690-9598-EB4B-8E36-5D75D3A4D04B}"/>
              </a:ext>
            </a:extLst>
          </p:cNvPr>
          <p:cNvSpPr txBox="1">
            <a:spLocks noChangeArrowheads="1"/>
          </p:cNvSpPr>
          <p:nvPr/>
        </p:nvSpPr>
        <p:spPr bwMode="auto">
          <a:xfrm>
            <a:off x="2881313" y="1544638"/>
            <a:ext cx="5440362" cy="5313362"/>
          </a:xfrm>
          <a:prstGeom prst="rect">
            <a:avLst/>
          </a:prstGeom>
          <a:noFill/>
          <a:ln>
            <a:noFill/>
          </a:ln>
          <a:effectLst/>
        </p:spPr>
        <p:txBody>
          <a:bodyPr>
            <a:spAutoFit/>
          </a:bodyPr>
          <a:lstStyle>
            <a:lvl1pPr>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20000"/>
              </a:lnSpc>
              <a:spcBef>
                <a:spcPct val="0"/>
              </a:spcBef>
              <a:buClrTx/>
              <a:buSzTx/>
              <a:buFontTx/>
              <a:buNone/>
              <a:defRPr/>
            </a:pPr>
            <a:r>
              <a:rPr lang="en-US" altLang="zh-CN" sz="2800" b="0" dirty="0">
                <a:latin typeface="SimHei" panose="02010609060101010101" pitchFamily="49" charset="-122"/>
                <a:ea typeface="SimHei" panose="02010609060101010101" pitchFamily="49" charset="-122"/>
              </a:rPr>
              <a:t>sin(x) </a:t>
            </a:r>
            <a:r>
              <a:rPr lang="zh-CN" altLang="en-US" sz="2800" b="0" dirty="0">
                <a:latin typeface="SimHei" panose="02010609060101010101" pitchFamily="49" charset="-122"/>
                <a:ea typeface="SimHei" panose="02010609060101010101" pitchFamily="49" charset="-122"/>
              </a:rPr>
              <a:t>，</a:t>
            </a:r>
            <a:r>
              <a:rPr lang="en-US" altLang="zh-CN" sz="2800" b="0" dirty="0">
                <a:latin typeface="SimHei" panose="02010609060101010101" pitchFamily="49" charset="-122"/>
                <a:ea typeface="SimHei" panose="02010609060101010101" pitchFamily="49" charset="-122"/>
              </a:rPr>
              <a:t>x</a:t>
            </a:r>
            <a:r>
              <a:rPr lang="zh-CN" altLang="en-US" sz="2800" b="0" dirty="0">
                <a:latin typeface="SimHei" panose="02010609060101010101" pitchFamily="49" charset="-122"/>
                <a:ea typeface="SimHei" panose="02010609060101010101" pitchFamily="49" charset="-122"/>
              </a:rPr>
              <a:t>为弧度，</a:t>
            </a:r>
            <a:r>
              <a:rPr lang="en-US" altLang="zh-CN" sz="2800" b="0" dirty="0">
                <a:latin typeface="SimHei" panose="02010609060101010101" pitchFamily="49" charset="-122"/>
                <a:ea typeface="SimHei" panose="02010609060101010101" pitchFamily="49" charset="-122"/>
              </a:rPr>
              <a:t>double x</a:t>
            </a:r>
          </a:p>
          <a:p>
            <a:pPr>
              <a:lnSpc>
                <a:spcPct val="120000"/>
              </a:lnSpc>
              <a:spcBef>
                <a:spcPct val="0"/>
              </a:spcBef>
              <a:buClrTx/>
              <a:buSzTx/>
              <a:buFontTx/>
              <a:buNone/>
              <a:defRPr/>
            </a:pPr>
            <a:r>
              <a:rPr lang="en-US" altLang="zh-CN" sz="2800" b="0" dirty="0">
                <a:latin typeface="SimHei" panose="02010609060101010101" pitchFamily="49" charset="-122"/>
                <a:ea typeface="SimHei" panose="02010609060101010101" pitchFamily="49" charset="-122"/>
              </a:rPr>
              <a:t>cos(x)</a:t>
            </a:r>
          </a:p>
          <a:p>
            <a:pPr>
              <a:lnSpc>
                <a:spcPct val="120000"/>
              </a:lnSpc>
              <a:spcBef>
                <a:spcPct val="0"/>
              </a:spcBef>
              <a:buClrTx/>
              <a:buSzTx/>
              <a:buFontTx/>
              <a:buNone/>
              <a:defRPr/>
            </a:pPr>
            <a:endParaRPr lang="en-US" altLang="zh-CN" sz="2800" b="0" dirty="0">
              <a:latin typeface="SimHei" panose="02010609060101010101" pitchFamily="49" charset="-122"/>
              <a:ea typeface="SimHei" panose="02010609060101010101" pitchFamily="49" charset="-122"/>
            </a:endParaRPr>
          </a:p>
          <a:p>
            <a:pPr>
              <a:lnSpc>
                <a:spcPct val="120000"/>
              </a:lnSpc>
              <a:spcBef>
                <a:spcPct val="0"/>
              </a:spcBef>
              <a:buClrTx/>
              <a:buSzTx/>
              <a:buFontTx/>
              <a:buNone/>
              <a:defRPr/>
            </a:pPr>
            <a:endParaRPr lang="en-US" altLang="zh-CN" sz="2800" b="0" dirty="0">
              <a:latin typeface="SimHei" panose="02010609060101010101" pitchFamily="49" charset="-122"/>
              <a:ea typeface="SimHei" panose="02010609060101010101" pitchFamily="49" charset="-122"/>
            </a:endParaRPr>
          </a:p>
          <a:p>
            <a:pPr>
              <a:lnSpc>
                <a:spcPct val="120000"/>
              </a:lnSpc>
              <a:spcBef>
                <a:spcPct val="0"/>
              </a:spcBef>
              <a:buClrTx/>
              <a:buSzTx/>
              <a:buFontTx/>
              <a:buNone/>
              <a:defRPr/>
            </a:pPr>
            <a:endParaRPr lang="en-US" altLang="zh-CN" sz="2800" b="0" dirty="0">
              <a:latin typeface="SimHei" panose="02010609060101010101" pitchFamily="49" charset="-122"/>
              <a:ea typeface="SimHei" panose="02010609060101010101" pitchFamily="49" charset="-122"/>
            </a:endParaRPr>
          </a:p>
          <a:p>
            <a:pPr>
              <a:lnSpc>
                <a:spcPct val="120000"/>
              </a:lnSpc>
              <a:spcBef>
                <a:spcPct val="0"/>
              </a:spcBef>
              <a:buClrTx/>
              <a:buSzTx/>
              <a:buFontTx/>
              <a:buNone/>
              <a:defRPr/>
            </a:pPr>
            <a:endParaRPr lang="en-US" altLang="zh-CN" sz="2800" b="0" dirty="0">
              <a:latin typeface="SimHei" panose="02010609060101010101" pitchFamily="49" charset="-122"/>
              <a:ea typeface="SimHei" panose="02010609060101010101" pitchFamily="49" charset="-122"/>
            </a:endParaRPr>
          </a:p>
          <a:p>
            <a:pPr>
              <a:lnSpc>
                <a:spcPct val="120000"/>
              </a:lnSpc>
              <a:spcBef>
                <a:spcPct val="0"/>
              </a:spcBef>
              <a:buClrTx/>
              <a:buSzTx/>
              <a:buFontTx/>
              <a:buNone/>
              <a:defRPr/>
            </a:pPr>
            <a:r>
              <a:rPr lang="zh-CN" altLang="en-US" sz="2800" b="0" dirty="0">
                <a:latin typeface="SimHei" panose="02010609060101010101" pitchFamily="49" charset="-122"/>
                <a:ea typeface="SimHei" panose="02010609060101010101" pitchFamily="49" charset="-122"/>
              </a:rPr>
              <a:t> 整除</a:t>
            </a:r>
            <a:r>
              <a:rPr lang="en-US" altLang="zh-CN" sz="2800" b="0" dirty="0">
                <a:latin typeface="SimHei" panose="02010609060101010101" pitchFamily="49" charset="-122"/>
                <a:ea typeface="SimHei" panose="02010609060101010101" pitchFamily="49" charset="-122"/>
              </a:rPr>
              <a:t>x/y</a:t>
            </a:r>
            <a:r>
              <a:rPr lang="zh-CN" altLang="en-US" sz="2800" b="0" dirty="0">
                <a:latin typeface="SimHei" panose="02010609060101010101" pitchFamily="49" charset="-122"/>
                <a:ea typeface="SimHei" panose="02010609060101010101" pitchFamily="49" charset="-122"/>
              </a:rPr>
              <a:t>的余数</a:t>
            </a:r>
          </a:p>
          <a:p>
            <a:pPr>
              <a:lnSpc>
                <a:spcPct val="120000"/>
              </a:lnSpc>
              <a:spcBef>
                <a:spcPct val="0"/>
              </a:spcBef>
              <a:buClrTx/>
              <a:buSzTx/>
              <a:buFontTx/>
              <a:buNone/>
              <a:defRPr/>
            </a:pPr>
            <a:r>
              <a:rPr lang="zh-CN" altLang="en-US" sz="2800" b="0" dirty="0">
                <a:latin typeface="SimHei" panose="02010609060101010101" pitchFamily="49" charset="-122"/>
                <a:ea typeface="SimHei" panose="02010609060101010101" pitchFamily="49" charset="-122"/>
              </a:rPr>
              <a:t> 求不大于</a:t>
            </a:r>
            <a:r>
              <a:rPr lang="en-US" altLang="zh-CN" sz="2800" b="0" dirty="0">
                <a:latin typeface="SimHei" panose="02010609060101010101" pitchFamily="49" charset="-122"/>
                <a:ea typeface="SimHei" panose="02010609060101010101" pitchFamily="49" charset="-122"/>
              </a:rPr>
              <a:t>x</a:t>
            </a:r>
            <a:r>
              <a:rPr lang="zh-CN" altLang="en-US" sz="2800" b="0" dirty="0">
                <a:latin typeface="SimHei" panose="02010609060101010101" pitchFamily="49" charset="-122"/>
                <a:ea typeface="SimHei" panose="02010609060101010101" pitchFamily="49" charset="-122"/>
              </a:rPr>
              <a:t>的最大整数</a:t>
            </a:r>
          </a:p>
          <a:p>
            <a:pPr>
              <a:lnSpc>
                <a:spcPct val="120000"/>
              </a:lnSpc>
              <a:spcBef>
                <a:spcPct val="0"/>
              </a:spcBef>
              <a:buClrTx/>
              <a:buSzTx/>
              <a:buFontTx/>
              <a:buNone/>
              <a:defRPr/>
            </a:pPr>
            <a:endParaRPr lang="zh-CN" altLang="en-US" dirty="0">
              <a:latin typeface="SimHei" panose="02010609060101010101" pitchFamily="49" charset="-122"/>
              <a:ea typeface="SimHei" panose="02010609060101010101" pitchFamily="49" charset="-122"/>
            </a:endParaRPr>
          </a:p>
          <a:p>
            <a:pPr>
              <a:spcBef>
                <a:spcPct val="0"/>
              </a:spcBef>
              <a:buClrTx/>
              <a:buSzTx/>
              <a:buFontTx/>
              <a:buNone/>
              <a:defRPr/>
            </a:pPr>
            <a:endParaRPr lang="en-US" altLang="zh-CN" dirty="0">
              <a:ea typeface="隶书" pitchFamily="49" charset="-122"/>
            </a:endParaRPr>
          </a:p>
        </p:txBody>
      </p:sp>
      <p:graphicFrame>
        <p:nvGraphicFramePr>
          <p:cNvPr id="58372" name="Object 5">
            <a:extLst>
              <a:ext uri="{FF2B5EF4-FFF2-40B4-BE49-F238E27FC236}">
                <a16:creationId xmlns:a16="http://schemas.microsoft.com/office/drawing/2014/main" id="{0E9A6B19-080B-AC2D-6345-A0C39BA795D9}"/>
              </a:ext>
            </a:extLst>
          </p:cNvPr>
          <p:cNvGraphicFramePr>
            <a:graphicFrameLocks noChangeAspect="1"/>
          </p:cNvGraphicFramePr>
          <p:nvPr/>
        </p:nvGraphicFramePr>
        <p:xfrm>
          <a:off x="2990850" y="2581275"/>
          <a:ext cx="577850" cy="711200"/>
        </p:xfrm>
        <a:graphic>
          <a:graphicData uri="http://schemas.openxmlformats.org/presentationml/2006/ole">
            <mc:AlternateContent xmlns:mc="http://schemas.openxmlformats.org/markup-compatibility/2006">
              <mc:Choice xmlns:v="urn:schemas-microsoft-com:vml" Requires="v">
                <p:oleObj name="Equation" r:id="rId3" imgW="3797300" imgH="4686300" progId="Equation.3">
                  <p:embed/>
                </p:oleObj>
              </mc:Choice>
              <mc:Fallback>
                <p:oleObj name="Equation" r:id="rId3" imgW="3797300" imgH="46863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0850" y="2581275"/>
                        <a:ext cx="57785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373" name="Object 6">
            <a:extLst>
              <a:ext uri="{FF2B5EF4-FFF2-40B4-BE49-F238E27FC236}">
                <a16:creationId xmlns:a16="http://schemas.microsoft.com/office/drawing/2014/main" id="{1495D67C-AA8C-AF26-D1B4-833B3BDBB749}"/>
              </a:ext>
            </a:extLst>
          </p:cNvPr>
          <p:cNvGraphicFramePr>
            <a:graphicFrameLocks noChangeAspect="1"/>
          </p:cNvGraphicFramePr>
          <p:nvPr/>
        </p:nvGraphicFramePr>
        <p:xfrm>
          <a:off x="2938463" y="6100763"/>
          <a:ext cx="2133600" cy="558800"/>
        </p:xfrm>
        <a:graphic>
          <a:graphicData uri="http://schemas.openxmlformats.org/presentationml/2006/ole">
            <mc:AlternateContent xmlns:mc="http://schemas.openxmlformats.org/markup-compatibility/2006">
              <mc:Choice xmlns:v="urn:schemas-microsoft-com:vml" Requires="v">
                <p:oleObj name="Equation" r:id="rId5" imgW="15214600" imgH="5562600" progId="Equation.3">
                  <p:embed/>
                </p:oleObj>
              </mc:Choice>
              <mc:Fallback>
                <p:oleObj name="Equation" r:id="rId5" imgW="15214600" imgH="55626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38463" y="6100763"/>
                        <a:ext cx="2133600" cy="55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374" name="Object 7">
            <a:extLst>
              <a:ext uri="{FF2B5EF4-FFF2-40B4-BE49-F238E27FC236}">
                <a16:creationId xmlns:a16="http://schemas.microsoft.com/office/drawing/2014/main" id="{0CFE94F8-18E8-F0A0-A414-DF9075B3623F}"/>
              </a:ext>
            </a:extLst>
          </p:cNvPr>
          <p:cNvGraphicFramePr>
            <a:graphicFrameLocks noChangeAspect="1"/>
          </p:cNvGraphicFramePr>
          <p:nvPr/>
        </p:nvGraphicFramePr>
        <p:xfrm>
          <a:off x="3132138" y="5400675"/>
          <a:ext cx="666750" cy="711200"/>
        </p:xfrm>
        <a:graphic>
          <a:graphicData uri="http://schemas.openxmlformats.org/presentationml/2006/ole">
            <mc:AlternateContent xmlns:mc="http://schemas.openxmlformats.org/markup-compatibility/2006">
              <mc:Choice xmlns:v="urn:schemas-microsoft-com:vml" Requires="v">
                <p:oleObj name="Equation" r:id="rId7" imgW="4394200" imgH="4686300" progId="Equation.3">
                  <p:embed/>
                </p:oleObj>
              </mc:Choice>
              <mc:Fallback>
                <p:oleObj name="Equation" r:id="rId7" imgW="4394200" imgH="46863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32138" y="5400675"/>
                        <a:ext cx="666750" cy="71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375" name="Object 8">
            <a:extLst>
              <a:ext uri="{FF2B5EF4-FFF2-40B4-BE49-F238E27FC236}">
                <a16:creationId xmlns:a16="http://schemas.microsoft.com/office/drawing/2014/main" id="{32BC151B-25E2-B203-802D-7C68CE3F8C13}"/>
              </a:ext>
            </a:extLst>
          </p:cNvPr>
          <p:cNvGraphicFramePr>
            <a:graphicFrameLocks noChangeAspect="1"/>
          </p:cNvGraphicFramePr>
          <p:nvPr/>
        </p:nvGraphicFramePr>
        <p:xfrm>
          <a:off x="3044825" y="3128963"/>
          <a:ext cx="1219200" cy="723900"/>
        </p:xfrm>
        <a:graphic>
          <a:graphicData uri="http://schemas.openxmlformats.org/presentationml/2006/ole">
            <mc:AlternateContent xmlns:mc="http://schemas.openxmlformats.org/markup-compatibility/2006">
              <mc:Choice xmlns:v="urn:schemas-microsoft-com:vml" Requires="v">
                <p:oleObj name="Equation" r:id="rId9" imgW="9359900" imgH="5562600" progId="Equation.3">
                  <p:embed/>
                </p:oleObj>
              </mc:Choice>
              <mc:Fallback>
                <p:oleObj name="Equation" r:id="rId9" imgW="9359900" imgH="5562600"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44825" y="3128963"/>
                        <a:ext cx="1219200" cy="723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376" name="Object 9">
            <a:extLst>
              <a:ext uri="{FF2B5EF4-FFF2-40B4-BE49-F238E27FC236}">
                <a16:creationId xmlns:a16="http://schemas.microsoft.com/office/drawing/2014/main" id="{3BFEEFC9-FD19-6171-C4A9-D2AF1EC251EE}"/>
              </a:ext>
            </a:extLst>
          </p:cNvPr>
          <p:cNvGraphicFramePr>
            <a:graphicFrameLocks noChangeAspect="1"/>
          </p:cNvGraphicFramePr>
          <p:nvPr/>
        </p:nvGraphicFramePr>
        <p:xfrm>
          <a:off x="3079750" y="3692525"/>
          <a:ext cx="1265238" cy="685800"/>
        </p:xfrm>
        <a:graphic>
          <a:graphicData uri="http://schemas.openxmlformats.org/presentationml/2006/ole">
            <mc:AlternateContent xmlns:mc="http://schemas.openxmlformats.org/markup-compatibility/2006">
              <mc:Choice xmlns:v="urn:schemas-microsoft-com:vml" Requires="v">
                <p:oleObj name="Equation" r:id="rId11" imgW="10236200" imgH="5562600" progId="Equation.3">
                  <p:embed/>
                </p:oleObj>
              </mc:Choice>
              <mc:Fallback>
                <p:oleObj name="Equation" r:id="rId11" imgW="10236200" imgH="5562600" progId="Equation.3">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79750" y="3692525"/>
                        <a:ext cx="126523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377" name="Object 10">
            <a:extLst>
              <a:ext uri="{FF2B5EF4-FFF2-40B4-BE49-F238E27FC236}">
                <a16:creationId xmlns:a16="http://schemas.microsoft.com/office/drawing/2014/main" id="{B4717B47-C209-8D46-DFCE-F51FCD1790C2}"/>
              </a:ext>
            </a:extLst>
          </p:cNvPr>
          <p:cNvGraphicFramePr>
            <a:graphicFrameLocks noChangeAspect="1"/>
          </p:cNvGraphicFramePr>
          <p:nvPr/>
        </p:nvGraphicFramePr>
        <p:xfrm>
          <a:off x="3079750" y="4187825"/>
          <a:ext cx="701675" cy="622300"/>
        </p:xfrm>
        <a:graphic>
          <a:graphicData uri="http://schemas.openxmlformats.org/presentationml/2006/ole">
            <mc:AlternateContent xmlns:mc="http://schemas.openxmlformats.org/markup-compatibility/2006">
              <mc:Choice xmlns:v="urn:schemas-microsoft-com:vml" Requires="v">
                <p:oleObj name="Equation" r:id="rId13" imgW="5270500" imgH="4686300" progId="Equation.3">
                  <p:embed/>
                </p:oleObj>
              </mc:Choice>
              <mc:Fallback>
                <p:oleObj name="Equation" r:id="rId13" imgW="5270500" imgH="4686300" progId="Equation.3">
                  <p:embed/>
                  <p:pic>
                    <p:nvPicPr>
                      <p:cNvPr id="0"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79750" y="4187825"/>
                        <a:ext cx="701675" cy="62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a:extLst>
              <a:ext uri="{FF2B5EF4-FFF2-40B4-BE49-F238E27FC236}">
                <a16:creationId xmlns:a16="http://schemas.microsoft.com/office/drawing/2014/main" id="{B523DE28-B9D7-576F-D57F-EFD13F6DA70D}"/>
              </a:ext>
            </a:extLst>
          </p:cNvPr>
          <p:cNvSpPr>
            <a:spLocks noGrp="1" noChangeArrowheads="1"/>
          </p:cNvSpPr>
          <p:nvPr>
            <p:ph type="title"/>
          </p:nvPr>
        </p:nvSpPr>
        <p:spPr>
          <a:xfrm>
            <a:off x="301625" y="260350"/>
            <a:ext cx="8540750" cy="685800"/>
          </a:xfrm>
        </p:spPr>
        <p:txBody>
          <a:bodyPr/>
          <a:lstStyle/>
          <a:p>
            <a:r>
              <a:rPr lang="en-US" altLang="zh-CN" sz="3200" dirty="0">
                <a:latin typeface="SimHei" panose="02010609060101010101" pitchFamily="49" charset="-122"/>
                <a:ea typeface="SimHei" panose="02010609060101010101" pitchFamily="49" charset="-122"/>
              </a:rPr>
              <a:t>1.3 C </a:t>
            </a:r>
            <a:r>
              <a:rPr lang="zh-CN" altLang="en-US" sz="3200" dirty="0">
                <a:latin typeface="SimHei" panose="02010609060101010101" pitchFamily="49" charset="-122"/>
                <a:ea typeface="SimHei" panose="02010609060101010101" pitchFamily="49" charset="-122"/>
              </a:rPr>
              <a:t>程序基本结构</a:t>
            </a:r>
            <a:r>
              <a:rPr lang="en-US" altLang="zh-CN" sz="3200" dirty="0">
                <a:latin typeface="SimHei" panose="02010609060101010101" pitchFamily="49" charset="-122"/>
                <a:ea typeface="SimHei" panose="02010609060101010101" pitchFamily="49" charset="-122"/>
              </a:rPr>
              <a:t>--C</a:t>
            </a:r>
            <a:r>
              <a:rPr lang="zh-CN" altLang="en-US" sz="3200" dirty="0">
                <a:latin typeface="SimHei" panose="02010609060101010101" pitchFamily="49" charset="-122"/>
                <a:ea typeface="SimHei" panose="02010609060101010101" pitchFamily="49" charset="-122"/>
              </a:rPr>
              <a:t>标准函数</a:t>
            </a:r>
          </a:p>
        </p:txBody>
      </p:sp>
      <p:sp>
        <p:nvSpPr>
          <p:cNvPr id="60418" name="Rectangle 3">
            <a:extLst>
              <a:ext uri="{FF2B5EF4-FFF2-40B4-BE49-F238E27FC236}">
                <a16:creationId xmlns:a16="http://schemas.microsoft.com/office/drawing/2014/main" id="{BB03C71C-1EB6-EEB3-EEA5-4060DBD64DC5}"/>
              </a:ext>
            </a:extLst>
          </p:cNvPr>
          <p:cNvSpPr>
            <a:spLocks noGrp="1" noChangeArrowheads="1"/>
          </p:cNvSpPr>
          <p:nvPr>
            <p:ph type="body" idx="1"/>
          </p:nvPr>
        </p:nvSpPr>
        <p:spPr>
          <a:xfrm>
            <a:off x="319088" y="1052513"/>
            <a:ext cx="8540750" cy="2089150"/>
          </a:xfrm>
          <a:ln>
            <a:solidFill>
              <a:schemeClr val="accent1"/>
            </a:solidFill>
            <a:miter lim="800000"/>
            <a:headEnd/>
            <a:tailEnd/>
          </a:ln>
        </p:spPr>
        <p:txBody>
          <a:bodyPr/>
          <a:lstStyle/>
          <a:p>
            <a:pPr marL="457200" indent="-457200">
              <a:lnSpc>
                <a:spcPct val="90000"/>
              </a:lnSpc>
              <a:spcBef>
                <a:spcPct val="0"/>
              </a:spcBef>
              <a:buClr>
                <a:srgbClr val="FF0000"/>
              </a:buClr>
              <a:buFont typeface="Wingdings" pitchFamily="2" charset="2"/>
              <a:buChar char="p"/>
            </a:pPr>
            <a:r>
              <a:rPr lang="en-US" altLang="zh-CN" sz="2400" b="1" dirty="0">
                <a:latin typeface="SimHei" panose="02010609060101010101" pitchFamily="49" charset="-122"/>
                <a:ea typeface="SimHei" panose="02010609060101010101" pitchFamily="49" charset="-122"/>
              </a:rPr>
              <a:t>I/O</a:t>
            </a:r>
            <a:r>
              <a:rPr lang="zh-CN" altLang="en-US" sz="2400" b="1" dirty="0">
                <a:latin typeface="SimHei" panose="02010609060101010101" pitchFamily="49" charset="-122"/>
                <a:ea typeface="SimHei" panose="02010609060101010101" pitchFamily="49" charset="-122"/>
              </a:rPr>
              <a:t>函数</a:t>
            </a:r>
            <a:endParaRPr lang="en-US" altLang="zh-CN" sz="2400" b="1" dirty="0">
              <a:latin typeface="SimHei" panose="02010609060101010101" pitchFamily="49" charset="-122"/>
              <a:ea typeface="SimHei" panose="02010609060101010101" pitchFamily="49" charset="-122"/>
            </a:endParaRPr>
          </a:p>
          <a:p>
            <a:pPr marL="457200" indent="-457200">
              <a:buClr>
                <a:schemeClr val="tx2"/>
              </a:buClr>
              <a:buFont typeface="Wingdings" pitchFamily="2" charset="2"/>
              <a:buChar char="Ø"/>
            </a:pPr>
            <a:r>
              <a:rPr lang="en-US" altLang="zh-CN" sz="2400" b="1" dirty="0" err="1">
                <a:latin typeface="SimHei" panose="02010609060101010101" pitchFamily="49" charset="-122"/>
                <a:ea typeface="SimHei" panose="02010609060101010101" pitchFamily="49" charset="-122"/>
              </a:rPr>
              <a:t>putchar</a:t>
            </a:r>
            <a:r>
              <a:rPr lang="en-US" altLang="zh-CN" sz="2400" b="1" dirty="0">
                <a:latin typeface="SimHei" panose="02010609060101010101" pitchFamily="49" charset="-122"/>
                <a:ea typeface="SimHei" panose="02010609060101010101" pitchFamily="49" charset="-122"/>
              </a:rPr>
              <a:t>()</a:t>
            </a:r>
            <a:r>
              <a:rPr lang="zh-CN" altLang="en-US" sz="2400" b="1" dirty="0">
                <a:latin typeface="SimHei" panose="02010609060101010101" pitchFamily="49" charset="-122"/>
                <a:ea typeface="SimHei" panose="02010609060101010101" pitchFamily="49" charset="-122"/>
              </a:rPr>
              <a:t>、</a:t>
            </a:r>
            <a:r>
              <a:rPr lang="en-US" altLang="zh-CN" sz="2400" b="1" dirty="0" err="1">
                <a:latin typeface="SimHei" panose="02010609060101010101" pitchFamily="49" charset="-122"/>
                <a:ea typeface="SimHei" panose="02010609060101010101" pitchFamily="49" charset="-122"/>
              </a:rPr>
              <a:t>printf</a:t>
            </a:r>
            <a:r>
              <a:rPr lang="en-US" altLang="zh-CN" sz="2400" b="1" dirty="0">
                <a:latin typeface="SimHei" panose="02010609060101010101" pitchFamily="49" charset="-122"/>
                <a:ea typeface="SimHei" panose="02010609060101010101" pitchFamily="49" charset="-122"/>
              </a:rPr>
              <a:t>()//</a:t>
            </a:r>
            <a:r>
              <a:rPr lang="zh-CN" altLang="en-US" sz="2400" b="1" dirty="0">
                <a:latin typeface="SimHei" panose="02010609060101010101" pitchFamily="49" charset="-122"/>
                <a:ea typeface="SimHei" panose="02010609060101010101" pitchFamily="49" charset="-122"/>
              </a:rPr>
              <a:t>向标准输出设备（</a:t>
            </a:r>
            <a:r>
              <a:rPr lang="en-US" altLang="zh-CN" sz="2400" b="1" dirty="0" err="1">
                <a:latin typeface="SimHei" panose="02010609060101010101" pitchFamily="49" charset="-122"/>
                <a:ea typeface="SimHei" panose="02010609060101010101" pitchFamily="49" charset="-122"/>
              </a:rPr>
              <a:t>stdout</a:t>
            </a:r>
            <a:r>
              <a:rPr lang="zh-CN" altLang="en-US" sz="2400" b="1" dirty="0">
                <a:latin typeface="SimHei" panose="02010609060101010101" pitchFamily="49" charset="-122"/>
                <a:ea typeface="SimHei" panose="02010609060101010101" pitchFamily="49" charset="-122"/>
              </a:rPr>
              <a:t>）输出；</a:t>
            </a:r>
          </a:p>
          <a:p>
            <a:pPr marL="457200" indent="-457200">
              <a:buClr>
                <a:schemeClr val="tx2"/>
              </a:buClr>
              <a:buFont typeface="Wingdings" pitchFamily="2" charset="2"/>
              <a:buChar char="Ø"/>
            </a:pPr>
            <a:r>
              <a:rPr lang="en-US" altLang="zh-CN" sz="2400" b="1" dirty="0">
                <a:latin typeface="SimHei" panose="02010609060101010101" pitchFamily="49" charset="-122"/>
                <a:ea typeface="SimHei" panose="02010609060101010101" pitchFamily="49" charset="-122"/>
              </a:rPr>
              <a:t>#include “</a:t>
            </a:r>
            <a:r>
              <a:rPr lang="en-US" altLang="zh-CN" sz="2400" b="1" dirty="0" err="1">
                <a:latin typeface="SimHei" panose="02010609060101010101" pitchFamily="49" charset="-122"/>
                <a:ea typeface="SimHei" panose="02010609060101010101" pitchFamily="49" charset="-122"/>
              </a:rPr>
              <a:t>stdio.h</a:t>
            </a:r>
            <a:r>
              <a:rPr lang="en-US" altLang="zh-CN" sz="2400" b="1" dirty="0">
                <a:latin typeface="SimHei" panose="02010609060101010101" pitchFamily="49" charset="-122"/>
                <a:ea typeface="SimHei" panose="02010609060101010101" pitchFamily="49" charset="-122"/>
              </a:rPr>
              <a:t>”//#include</a:t>
            </a:r>
            <a:r>
              <a:rPr lang="zh-CN" altLang="en-US" sz="2400" b="1" dirty="0">
                <a:latin typeface="SimHei" panose="02010609060101010101" pitchFamily="49" charset="-122"/>
                <a:ea typeface="SimHei" panose="02010609060101010101" pitchFamily="49" charset="-122"/>
              </a:rPr>
              <a:t>是一个预编译命令</a:t>
            </a:r>
            <a:r>
              <a:rPr lang="en-US" altLang="zh-CN" sz="2400" b="1" dirty="0">
                <a:latin typeface="SimHei" panose="02010609060101010101" pitchFamily="49" charset="-122"/>
                <a:ea typeface="SimHei" panose="02010609060101010101" pitchFamily="49" charset="-122"/>
              </a:rPr>
              <a:t>;</a:t>
            </a:r>
          </a:p>
          <a:p>
            <a:pPr marL="457200" indent="-457200">
              <a:buClr>
                <a:schemeClr val="tx2"/>
              </a:buClr>
              <a:buFont typeface="Wingdings" pitchFamily="2" charset="2"/>
              <a:buChar char="Ø"/>
            </a:pPr>
            <a:r>
              <a:rPr lang="en-US" altLang="zh-CN" sz="2400" b="1" dirty="0" err="1">
                <a:latin typeface="SimHei" panose="02010609060101010101" pitchFamily="49" charset="-122"/>
                <a:ea typeface="SimHei" panose="02010609060101010101" pitchFamily="49" charset="-122"/>
              </a:rPr>
              <a:t>putchar</a:t>
            </a:r>
            <a:r>
              <a:rPr lang="en-US" altLang="zh-CN" sz="2400" b="1" dirty="0">
                <a:latin typeface="SimHei" panose="02010609060101010101" pitchFamily="49" charset="-122"/>
                <a:ea typeface="SimHei" panose="02010609060101010101" pitchFamily="49" charset="-122"/>
              </a:rPr>
              <a:t>()</a:t>
            </a:r>
            <a:r>
              <a:rPr lang="zh-CN" altLang="en-US" sz="2400" b="1" dirty="0">
                <a:latin typeface="SimHei" panose="02010609060101010101" pitchFamily="49" charset="-122"/>
                <a:ea typeface="SimHei" panose="02010609060101010101" pitchFamily="49" charset="-122"/>
              </a:rPr>
              <a:t>函数</a:t>
            </a:r>
            <a:r>
              <a:rPr lang="en-US" altLang="zh-CN" sz="2400" b="1" dirty="0">
                <a:latin typeface="SimHei" panose="02010609060101010101" pitchFamily="49" charset="-122"/>
                <a:ea typeface="SimHei" panose="02010609060101010101" pitchFamily="49" charset="-122"/>
              </a:rPr>
              <a:t>//</a:t>
            </a:r>
            <a:r>
              <a:rPr lang="zh-CN" altLang="en-US" sz="2400" b="1" dirty="0">
                <a:latin typeface="SimHei" panose="02010609060101010101" pitchFamily="49" charset="-122"/>
                <a:ea typeface="SimHei" panose="02010609060101010101" pitchFamily="49" charset="-122"/>
              </a:rPr>
              <a:t>输出一个字符</a:t>
            </a:r>
            <a:r>
              <a:rPr lang="zh-CN" altLang="en-US" sz="2400" dirty="0">
                <a:latin typeface="SimHei" panose="02010609060101010101" pitchFamily="49" charset="-122"/>
                <a:ea typeface="SimHei" panose="02010609060101010101" pitchFamily="49" charset="-122"/>
              </a:rPr>
              <a:t>。</a:t>
            </a:r>
          </a:p>
        </p:txBody>
      </p:sp>
      <p:sp>
        <p:nvSpPr>
          <p:cNvPr id="2" name="矩形 1">
            <a:extLst>
              <a:ext uri="{FF2B5EF4-FFF2-40B4-BE49-F238E27FC236}">
                <a16:creationId xmlns:a16="http://schemas.microsoft.com/office/drawing/2014/main" id="{CAA6E277-7C02-F94F-9C91-46463DF33EC8}"/>
              </a:ext>
            </a:extLst>
          </p:cNvPr>
          <p:cNvSpPr/>
          <p:nvPr/>
        </p:nvSpPr>
        <p:spPr>
          <a:xfrm>
            <a:off x="319088" y="3248025"/>
            <a:ext cx="8540750" cy="3059113"/>
          </a:xfrm>
          <a:prstGeom prst="rect">
            <a:avLst/>
          </a:prstGeom>
          <a:ln>
            <a:solidFill>
              <a:schemeClr val="accent1"/>
            </a:solidFill>
          </a:ln>
        </p:spPr>
        <p:txBody>
          <a:bodyPr>
            <a:spAutoFit/>
          </a:bodyPr>
          <a:lstStyle/>
          <a:p>
            <a:pPr>
              <a:buClr>
                <a:schemeClr val="tx2"/>
              </a:buClr>
              <a:buFont typeface="Wingdings" pitchFamily="2" charset="2"/>
              <a:buChar char="Ø"/>
              <a:defRPr/>
            </a:pPr>
            <a:r>
              <a:rPr lang="zh-CN" altLang="en-US" sz="2000" b="0" dirty="0">
                <a:latin typeface="SimHei" panose="02010609060101010101" pitchFamily="49" charset="-122"/>
                <a:ea typeface="SimHei" panose="02010609060101010101" pitchFamily="49" charset="-122"/>
              </a:rPr>
              <a:t>例</a:t>
            </a:r>
            <a:r>
              <a:rPr lang="en-US" altLang="zh-CN" sz="2000" b="0" dirty="0">
                <a:latin typeface="SimHei" panose="02010609060101010101" pitchFamily="49" charset="-122"/>
                <a:ea typeface="SimHei" panose="02010609060101010101" pitchFamily="49" charset="-122"/>
              </a:rPr>
              <a:t>1-1</a:t>
            </a:r>
          </a:p>
          <a:p>
            <a:pPr>
              <a:lnSpc>
                <a:spcPct val="90000"/>
              </a:lnSpc>
              <a:buFont typeface="Monotype Sorts" pitchFamily="2" charset="2"/>
              <a:buNone/>
              <a:defRPr/>
            </a:pPr>
            <a:r>
              <a:rPr lang="en-US" altLang="zh-CN" b="0" dirty="0">
                <a:solidFill>
                  <a:srgbClr val="FF0000"/>
                </a:solidFill>
                <a:latin typeface="SimHei" panose="02010609060101010101" pitchFamily="49" charset="-122"/>
                <a:ea typeface="SimHei" panose="02010609060101010101" pitchFamily="49" charset="-122"/>
              </a:rPr>
              <a:t>main()</a:t>
            </a:r>
          </a:p>
          <a:p>
            <a:pPr>
              <a:lnSpc>
                <a:spcPct val="90000"/>
              </a:lnSpc>
              <a:buFont typeface="Monotype Sorts" pitchFamily="2" charset="2"/>
              <a:buNone/>
              <a:defRPr/>
            </a:pPr>
            <a:r>
              <a:rPr lang="en-US" altLang="zh-CN" b="0" dirty="0">
                <a:solidFill>
                  <a:srgbClr val="FF0000"/>
                </a:solidFill>
                <a:latin typeface="SimHei" panose="02010609060101010101" pitchFamily="49" charset="-122"/>
                <a:ea typeface="SimHei" panose="02010609060101010101" pitchFamily="49" charset="-122"/>
              </a:rPr>
              <a:t>{</a:t>
            </a:r>
          </a:p>
          <a:p>
            <a:pPr>
              <a:lnSpc>
                <a:spcPct val="90000"/>
              </a:lnSpc>
              <a:buFont typeface="Monotype Sorts" pitchFamily="2" charset="2"/>
              <a:buNone/>
              <a:defRPr/>
            </a:pPr>
            <a:r>
              <a:rPr lang="zh-CN" altLang="en-US" b="0" dirty="0">
                <a:latin typeface="SimHei" panose="02010609060101010101" pitchFamily="49" charset="-122"/>
                <a:ea typeface="SimHei" panose="02010609060101010101" pitchFamily="49" charset="-122"/>
              </a:rPr>
              <a:t>  </a:t>
            </a:r>
            <a:r>
              <a:rPr lang="en-US" altLang="zh-CN" b="0" dirty="0">
                <a:latin typeface="SimHei" panose="02010609060101010101" pitchFamily="49" charset="-122"/>
                <a:ea typeface="SimHei" panose="02010609060101010101" pitchFamily="49" charset="-122"/>
              </a:rPr>
              <a:t>char </a:t>
            </a:r>
            <a:r>
              <a:rPr lang="en-US" altLang="zh-CN" b="0" dirty="0" err="1">
                <a:latin typeface="SimHei" panose="02010609060101010101" pitchFamily="49" charset="-122"/>
                <a:ea typeface="SimHei" panose="02010609060101010101" pitchFamily="49" charset="-122"/>
              </a:rPr>
              <a:t>a,b,c</a:t>
            </a:r>
            <a:r>
              <a:rPr lang="en-US" altLang="zh-CN" b="0" dirty="0">
                <a:latin typeface="SimHei" panose="02010609060101010101" pitchFamily="49" charset="-122"/>
                <a:ea typeface="SimHei" panose="02010609060101010101" pitchFamily="49" charset="-122"/>
              </a:rPr>
              <a:t>;</a:t>
            </a:r>
          </a:p>
          <a:p>
            <a:pPr>
              <a:lnSpc>
                <a:spcPct val="90000"/>
              </a:lnSpc>
              <a:buFont typeface="Monotype Sorts" pitchFamily="2" charset="2"/>
              <a:buNone/>
              <a:defRPr/>
            </a:pPr>
            <a:r>
              <a:rPr lang="zh-CN" altLang="en-US" b="0" dirty="0">
                <a:latin typeface="SimHei" panose="02010609060101010101" pitchFamily="49" charset="-122"/>
                <a:ea typeface="SimHei" panose="02010609060101010101" pitchFamily="49" charset="-122"/>
              </a:rPr>
              <a:t>  </a:t>
            </a:r>
            <a:r>
              <a:rPr lang="en-US" altLang="zh-CN" b="0" dirty="0">
                <a:latin typeface="SimHei" panose="02010609060101010101" pitchFamily="49" charset="-122"/>
                <a:ea typeface="SimHei" panose="02010609060101010101" pitchFamily="49" charset="-122"/>
              </a:rPr>
              <a:t>a = 'B'; b = 'O'; c = 'Y’;</a:t>
            </a:r>
          </a:p>
          <a:p>
            <a:pPr>
              <a:lnSpc>
                <a:spcPct val="90000"/>
              </a:lnSpc>
              <a:buFont typeface="Monotype Sorts" pitchFamily="2" charset="2"/>
              <a:buNone/>
              <a:defRPr/>
            </a:pPr>
            <a:r>
              <a:rPr lang="zh-CN" altLang="en-US" b="0" dirty="0">
                <a:latin typeface="SimHei" panose="02010609060101010101" pitchFamily="49" charset="-122"/>
                <a:ea typeface="SimHei" panose="02010609060101010101" pitchFamily="49" charset="-122"/>
              </a:rPr>
              <a:t>  </a:t>
            </a:r>
            <a:r>
              <a:rPr lang="en-US" altLang="zh-CN" b="0" dirty="0" err="1">
                <a:latin typeface="SimHei" panose="02010609060101010101" pitchFamily="49" charset="-122"/>
                <a:ea typeface="SimHei" panose="02010609060101010101" pitchFamily="49" charset="-122"/>
              </a:rPr>
              <a:t>putchar</a:t>
            </a:r>
            <a:r>
              <a:rPr lang="en-US" altLang="zh-CN" b="0" dirty="0">
                <a:latin typeface="SimHei" panose="02010609060101010101" pitchFamily="49" charset="-122"/>
                <a:ea typeface="SimHei" panose="02010609060101010101" pitchFamily="49" charset="-122"/>
              </a:rPr>
              <a:t>(a); </a:t>
            </a:r>
            <a:r>
              <a:rPr lang="en-US" altLang="zh-CN" b="0" dirty="0" err="1">
                <a:latin typeface="SimHei" panose="02010609060101010101" pitchFamily="49" charset="-122"/>
                <a:ea typeface="SimHei" panose="02010609060101010101" pitchFamily="49" charset="-122"/>
              </a:rPr>
              <a:t>putchar</a:t>
            </a:r>
            <a:r>
              <a:rPr lang="en-US" altLang="zh-CN" b="0" dirty="0">
                <a:latin typeface="SimHei" panose="02010609060101010101" pitchFamily="49" charset="-122"/>
                <a:ea typeface="SimHei" panose="02010609060101010101" pitchFamily="49" charset="-122"/>
              </a:rPr>
              <a:t>(b); </a:t>
            </a:r>
            <a:r>
              <a:rPr lang="en-US" altLang="zh-CN" b="0" dirty="0" err="1">
                <a:latin typeface="SimHei" panose="02010609060101010101" pitchFamily="49" charset="-122"/>
                <a:ea typeface="SimHei" panose="02010609060101010101" pitchFamily="49" charset="-122"/>
              </a:rPr>
              <a:t>putchar</a:t>
            </a:r>
            <a:r>
              <a:rPr lang="en-US" altLang="zh-CN" b="0" dirty="0">
                <a:latin typeface="SimHei" panose="02010609060101010101" pitchFamily="49" charset="-122"/>
                <a:ea typeface="SimHei" panose="02010609060101010101" pitchFamily="49" charset="-122"/>
              </a:rPr>
              <a:t>(c);</a:t>
            </a:r>
          </a:p>
          <a:p>
            <a:pPr>
              <a:lnSpc>
                <a:spcPct val="90000"/>
              </a:lnSpc>
              <a:buFont typeface="Monotype Sorts" pitchFamily="2" charset="2"/>
              <a:buNone/>
              <a:defRPr/>
            </a:pPr>
            <a:r>
              <a:rPr lang="en-US" altLang="zh-CN" b="0" dirty="0">
                <a:solidFill>
                  <a:srgbClr val="FF0000"/>
                </a:solidFill>
                <a:latin typeface="SimHei" panose="02010609060101010101" pitchFamily="49" charset="-122"/>
                <a:ea typeface="SimHei" panose="02010609060101010101" pitchFamily="49" charset="-122"/>
              </a:rPr>
              <a:t>system(“pause”);</a:t>
            </a:r>
          </a:p>
          <a:p>
            <a:pPr>
              <a:lnSpc>
                <a:spcPct val="90000"/>
              </a:lnSpc>
              <a:buFont typeface="Monotype Sorts" pitchFamily="2" charset="2"/>
              <a:buNone/>
              <a:defRPr/>
            </a:pPr>
            <a:r>
              <a:rPr lang="en-US" altLang="zh-CN" b="0" dirty="0">
                <a:solidFill>
                  <a:srgbClr val="FF0000"/>
                </a:solidFill>
                <a:latin typeface="SimHei" panose="02010609060101010101" pitchFamily="49" charset="-122"/>
                <a:ea typeface="SimHei" panose="02010609060101010101" pitchFamily="49" charset="-122"/>
              </a:rPr>
              <a:t>}</a:t>
            </a:r>
          </a:p>
          <a:p>
            <a:pPr marL="342900" indent="-342900">
              <a:lnSpc>
                <a:spcPct val="90000"/>
              </a:lnSpc>
              <a:buClr>
                <a:srgbClr val="FF0000"/>
              </a:buClr>
              <a:buFont typeface="Wingdings" pitchFamily="2" charset="2"/>
              <a:buChar char="p"/>
              <a:defRPr/>
            </a:pPr>
            <a:r>
              <a:rPr lang="zh-CN" altLang="en-US" b="0" dirty="0">
                <a:latin typeface="SimHei" panose="02010609060101010101" pitchFamily="49" charset="-122"/>
                <a:ea typeface="SimHei" panose="02010609060101010101" pitchFamily="49" charset="-122"/>
              </a:rPr>
              <a:t>屏幕输出结果：</a:t>
            </a:r>
            <a:r>
              <a:rPr lang="en-US" altLang="zh-CN" b="0" dirty="0">
                <a:latin typeface="SimHei" panose="02010609060101010101" pitchFamily="49" charset="-122"/>
                <a:ea typeface="SimHei" panose="02010609060101010101" pitchFamily="49" charset="-122"/>
              </a:rPr>
              <a:t>BOY</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a:extLst>
              <a:ext uri="{FF2B5EF4-FFF2-40B4-BE49-F238E27FC236}">
                <a16:creationId xmlns:a16="http://schemas.microsoft.com/office/drawing/2014/main" id="{D57773CC-B7BF-3930-46BB-706E054CCE91}"/>
              </a:ext>
            </a:extLst>
          </p:cNvPr>
          <p:cNvSpPr>
            <a:spLocks noGrp="1" noChangeArrowheads="1"/>
          </p:cNvSpPr>
          <p:nvPr>
            <p:ph type="title"/>
          </p:nvPr>
        </p:nvSpPr>
        <p:spPr>
          <a:xfrm>
            <a:off x="685800" y="114300"/>
            <a:ext cx="7772400" cy="609600"/>
          </a:xfrm>
        </p:spPr>
        <p:txBody>
          <a:bodyPr/>
          <a:lstStyle/>
          <a:p>
            <a:r>
              <a:rPr lang="en-US" altLang="zh-CN" sz="3200" dirty="0">
                <a:latin typeface="SimHei" panose="02010609060101010101" pitchFamily="49" charset="-122"/>
                <a:ea typeface="SimHei" panose="02010609060101010101" pitchFamily="49" charset="-122"/>
              </a:rPr>
              <a:t>1.3 C </a:t>
            </a:r>
            <a:r>
              <a:rPr lang="zh-CN" altLang="en-US" sz="3200" dirty="0">
                <a:latin typeface="SimHei" panose="02010609060101010101" pitchFamily="49" charset="-122"/>
                <a:ea typeface="SimHei" panose="02010609060101010101" pitchFamily="49" charset="-122"/>
              </a:rPr>
              <a:t>程序基本结构</a:t>
            </a:r>
            <a:r>
              <a:rPr lang="en-US" altLang="zh-CN" sz="3200" dirty="0">
                <a:latin typeface="SimHei" panose="02010609060101010101" pitchFamily="49" charset="-122"/>
                <a:ea typeface="SimHei" panose="02010609060101010101" pitchFamily="49" charset="-122"/>
              </a:rPr>
              <a:t>--C</a:t>
            </a:r>
            <a:r>
              <a:rPr lang="zh-CN" altLang="en-US" sz="3200" dirty="0">
                <a:latin typeface="SimHei" panose="02010609060101010101" pitchFamily="49" charset="-122"/>
                <a:ea typeface="SimHei" panose="02010609060101010101" pitchFamily="49" charset="-122"/>
              </a:rPr>
              <a:t>标准函数</a:t>
            </a:r>
          </a:p>
        </p:txBody>
      </p:sp>
      <p:sp>
        <p:nvSpPr>
          <p:cNvPr id="61442" name="Rectangle 3">
            <a:extLst>
              <a:ext uri="{FF2B5EF4-FFF2-40B4-BE49-F238E27FC236}">
                <a16:creationId xmlns:a16="http://schemas.microsoft.com/office/drawing/2014/main" id="{D926F9C9-1154-9656-7AD5-6D79992CF1DC}"/>
              </a:ext>
            </a:extLst>
          </p:cNvPr>
          <p:cNvSpPr>
            <a:spLocks noGrp="1" noChangeArrowheads="1"/>
          </p:cNvSpPr>
          <p:nvPr>
            <p:ph type="body" idx="1"/>
          </p:nvPr>
        </p:nvSpPr>
        <p:spPr>
          <a:xfrm>
            <a:off x="504825" y="904875"/>
            <a:ext cx="8134350" cy="3214688"/>
          </a:xfrm>
          <a:ln>
            <a:solidFill>
              <a:schemeClr val="accent1"/>
            </a:solidFill>
            <a:miter lim="800000"/>
            <a:headEnd/>
            <a:tailEnd/>
          </a:ln>
        </p:spPr>
        <p:txBody>
          <a:bodyPr/>
          <a:lstStyle/>
          <a:p>
            <a:pPr>
              <a:buClr>
                <a:schemeClr val="tx2"/>
              </a:buClr>
              <a:buFont typeface="Wingdings" pitchFamily="2" charset="2"/>
              <a:buChar char="Ø"/>
            </a:pPr>
            <a:r>
              <a:rPr lang="en-US" altLang="zh-CN" sz="2400" dirty="0" err="1">
                <a:latin typeface="SimHei" panose="02010609060101010101" pitchFamily="49" charset="-122"/>
                <a:ea typeface="SimHei" panose="02010609060101010101" pitchFamily="49" charset="-122"/>
              </a:rPr>
              <a:t>printf</a:t>
            </a:r>
            <a:r>
              <a:rPr lang="en-US" altLang="zh-CN" sz="2400" dirty="0">
                <a:latin typeface="SimHei" panose="02010609060101010101" pitchFamily="49" charset="-122"/>
                <a:ea typeface="SimHei" panose="02010609060101010101" pitchFamily="49" charset="-122"/>
              </a:rPr>
              <a:t>()</a:t>
            </a:r>
            <a:r>
              <a:rPr lang="zh-CN" altLang="en-US" sz="2400" dirty="0">
                <a:latin typeface="SimHei" panose="02010609060101010101" pitchFamily="49" charset="-122"/>
                <a:ea typeface="SimHei" panose="02010609060101010101" pitchFamily="49" charset="-122"/>
              </a:rPr>
              <a:t>函数：格式化输出任意数据列表</a:t>
            </a:r>
            <a:r>
              <a:rPr lang="en-US" altLang="zh-CN" sz="2400" dirty="0">
                <a:latin typeface="SimHei" panose="02010609060101010101" pitchFamily="49" charset="-122"/>
                <a:ea typeface="SimHei" panose="02010609060101010101" pitchFamily="49" charset="-122"/>
              </a:rPr>
              <a:t>.</a:t>
            </a:r>
          </a:p>
          <a:p>
            <a:pPr>
              <a:buClr>
                <a:schemeClr val="tx2"/>
              </a:buClr>
              <a:buFont typeface="Wingdings" pitchFamily="2" charset="2"/>
              <a:buChar char="Ø"/>
            </a:pPr>
            <a:r>
              <a:rPr lang="en-US" altLang="zh-CN" sz="2400" dirty="0" err="1">
                <a:latin typeface="SimHei" panose="02010609060101010101" pitchFamily="49" charset="-122"/>
                <a:ea typeface="SimHei" panose="02010609060101010101" pitchFamily="49" charset="-122"/>
              </a:rPr>
              <a:t>printf</a:t>
            </a:r>
            <a:r>
              <a:rPr lang="zh-CN" altLang="en-US" sz="2400" dirty="0">
                <a:latin typeface="SimHei" panose="02010609060101010101" pitchFamily="49" charset="-122"/>
                <a:ea typeface="SimHei" panose="02010609060101010101" pitchFamily="49" charset="-122"/>
              </a:rPr>
              <a:t>（格式控制，输出列表）</a:t>
            </a:r>
            <a:r>
              <a:rPr lang="en-US" altLang="zh-CN" sz="2400" dirty="0">
                <a:latin typeface="SimHei" panose="02010609060101010101" pitchFamily="49" charset="-122"/>
                <a:ea typeface="SimHei" panose="02010609060101010101" pitchFamily="49" charset="-122"/>
              </a:rPr>
              <a:t>;</a:t>
            </a:r>
          </a:p>
          <a:p>
            <a:pPr>
              <a:buClr>
                <a:schemeClr val="tx2"/>
              </a:buClr>
              <a:buFont typeface="Wingdings" pitchFamily="2" charset="2"/>
              <a:buChar char="Ø"/>
            </a:pPr>
            <a:r>
              <a:rPr lang="zh-CN" altLang="en-US" sz="2400" dirty="0">
                <a:latin typeface="SimHei" panose="02010609060101010101" pitchFamily="49" charset="-122"/>
                <a:ea typeface="SimHei" panose="02010609060101010101" pitchFamily="49" charset="-122"/>
              </a:rPr>
              <a:t>例如</a:t>
            </a:r>
            <a:r>
              <a:rPr lang="en-US" altLang="zh-CN" sz="2400" dirty="0">
                <a:latin typeface="SimHei" panose="02010609060101010101" pitchFamily="49" charset="-122"/>
                <a:ea typeface="SimHei" panose="02010609060101010101" pitchFamily="49" charset="-122"/>
              </a:rPr>
              <a:t>. </a:t>
            </a:r>
            <a:r>
              <a:rPr lang="en-US" altLang="zh-CN" sz="2400" dirty="0" err="1">
                <a:latin typeface="SimHei" panose="02010609060101010101" pitchFamily="49" charset="-122"/>
                <a:ea typeface="SimHei" panose="02010609060101010101" pitchFamily="49" charset="-122"/>
              </a:rPr>
              <a:t>printf</a:t>
            </a:r>
            <a:r>
              <a:rPr lang="en-US" altLang="zh-CN" sz="2400" dirty="0">
                <a:latin typeface="SimHei" panose="02010609060101010101" pitchFamily="49" charset="-122"/>
                <a:ea typeface="SimHei" panose="02010609060101010101" pitchFamily="49" charset="-122"/>
              </a:rPr>
              <a:t>("</a:t>
            </a:r>
            <a:r>
              <a:rPr lang="en-US" altLang="zh-CN" sz="2400" dirty="0" err="1">
                <a:solidFill>
                  <a:schemeClr val="tx2"/>
                </a:solidFill>
                <a:latin typeface="SimHei" panose="02010609060101010101" pitchFamily="49" charset="-122"/>
                <a:ea typeface="SimHei" panose="02010609060101010101" pitchFamily="49" charset="-122"/>
              </a:rPr>
              <a:t>i</a:t>
            </a:r>
            <a:r>
              <a:rPr lang="en-US" altLang="zh-CN" sz="2400" dirty="0">
                <a:solidFill>
                  <a:schemeClr val="tx2"/>
                </a:solidFill>
                <a:latin typeface="SimHei" panose="02010609060101010101" pitchFamily="49" charset="-122"/>
                <a:ea typeface="SimHei" panose="02010609060101010101" pitchFamily="49" charset="-122"/>
              </a:rPr>
              <a:t> = %d, f = %f\n</a:t>
            </a:r>
            <a:r>
              <a:rPr lang="en-US" altLang="zh-CN" sz="2400" dirty="0">
                <a:latin typeface="SimHei" panose="02010609060101010101" pitchFamily="49" charset="-122"/>
                <a:ea typeface="SimHei" panose="02010609060101010101" pitchFamily="49" charset="-122"/>
              </a:rPr>
              <a:t>", </a:t>
            </a:r>
            <a:r>
              <a:rPr lang="en-US" altLang="zh-CN" sz="2400" dirty="0" err="1">
                <a:solidFill>
                  <a:srgbClr val="FF0000"/>
                </a:solidFill>
                <a:latin typeface="SimHei" panose="02010609060101010101" pitchFamily="49" charset="-122"/>
                <a:ea typeface="SimHei" panose="02010609060101010101" pitchFamily="49" charset="-122"/>
              </a:rPr>
              <a:t>i,f</a:t>
            </a:r>
            <a:r>
              <a:rPr lang="en-US" altLang="zh-CN" sz="2400" dirty="0">
                <a:latin typeface="SimHei" panose="02010609060101010101" pitchFamily="49" charset="-122"/>
                <a:ea typeface="SimHei" panose="02010609060101010101" pitchFamily="49" charset="-122"/>
              </a:rPr>
              <a:t>);</a:t>
            </a:r>
          </a:p>
          <a:p>
            <a:pPr>
              <a:buClr>
                <a:schemeClr val="hlink"/>
              </a:buClr>
              <a:buFont typeface="Wingdings" pitchFamily="2" charset="2"/>
              <a:buChar char="ü"/>
            </a:pPr>
            <a:r>
              <a:rPr lang="en-US" altLang="zh-CN" sz="2400" dirty="0">
                <a:latin typeface="SimHei" panose="02010609060101010101" pitchFamily="49" charset="-122"/>
                <a:ea typeface="SimHei" panose="02010609060101010101" pitchFamily="49" charset="-122"/>
              </a:rPr>
              <a:t>d</a:t>
            </a:r>
            <a:r>
              <a:rPr lang="zh-CN" altLang="en-US" sz="2400" dirty="0">
                <a:latin typeface="SimHei" panose="02010609060101010101" pitchFamily="49" charset="-122"/>
                <a:ea typeface="SimHei" panose="02010609060101010101" pitchFamily="49" charset="-122"/>
              </a:rPr>
              <a:t>格式符：按十进制格式输出</a:t>
            </a:r>
            <a:r>
              <a:rPr lang="en-US" altLang="zh-CN" sz="2400" dirty="0">
                <a:latin typeface="SimHei" panose="02010609060101010101" pitchFamily="49" charset="-122"/>
                <a:ea typeface="SimHei" panose="02010609060101010101" pitchFamily="49" charset="-122"/>
              </a:rPr>
              <a:t>;</a:t>
            </a:r>
          </a:p>
          <a:p>
            <a:pPr>
              <a:buClr>
                <a:schemeClr val="hlink"/>
              </a:buClr>
              <a:buFont typeface="Wingdings" pitchFamily="2" charset="2"/>
              <a:buChar char="ü"/>
            </a:pPr>
            <a:r>
              <a:rPr lang="en-US" altLang="zh-CN" sz="2400" dirty="0">
                <a:latin typeface="SimHei" panose="02010609060101010101" pitchFamily="49" charset="-122"/>
                <a:ea typeface="SimHei" panose="02010609060101010101" pitchFamily="49" charset="-122"/>
              </a:rPr>
              <a:t>c</a:t>
            </a:r>
            <a:r>
              <a:rPr lang="zh-CN" altLang="en-US" sz="2400" dirty="0">
                <a:latin typeface="SimHei" panose="02010609060101010101" pitchFamily="49" charset="-122"/>
                <a:ea typeface="SimHei" panose="02010609060101010101" pitchFamily="49" charset="-122"/>
              </a:rPr>
              <a:t>格式符：以字符形式输出</a:t>
            </a:r>
            <a:r>
              <a:rPr lang="en-US" altLang="zh-CN" sz="2400" dirty="0">
                <a:latin typeface="SimHei" panose="02010609060101010101" pitchFamily="49" charset="-122"/>
                <a:ea typeface="SimHei" panose="02010609060101010101" pitchFamily="49" charset="-122"/>
              </a:rPr>
              <a:t>;</a:t>
            </a:r>
            <a:endParaRPr lang="zh-CN" altLang="en-US" sz="2400" dirty="0">
              <a:latin typeface="SimHei" panose="02010609060101010101" pitchFamily="49" charset="-122"/>
              <a:ea typeface="SimHei" panose="02010609060101010101" pitchFamily="49" charset="-122"/>
            </a:endParaRPr>
          </a:p>
          <a:p>
            <a:pPr>
              <a:buClr>
                <a:schemeClr val="hlink"/>
              </a:buClr>
              <a:buFont typeface="Wingdings" pitchFamily="2" charset="2"/>
              <a:buChar char="ü"/>
            </a:pPr>
            <a:r>
              <a:rPr lang="en-US" altLang="zh-CN" sz="2400" dirty="0">
                <a:latin typeface="SimHei" panose="02010609060101010101" pitchFamily="49" charset="-122"/>
                <a:ea typeface="SimHei" panose="02010609060101010101" pitchFamily="49" charset="-122"/>
              </a:rPr>
              <a:t>f</a:t>
            </a:r>
            <a:r>
              <a:rPr lang="zh-CN" altLang="en-US" sz="2400" dirty="0">
                <a:latin typeface="SimHei" panose="02010609060101010101" pitchFamily="49" charset="-122"/>
                <a:ea typeface="SimHei" panose="02010609060101010101" pitchFamily="49" charset="-122"/>
              </a:rPr>
              <a:t>格式符：按实数格式输出</a:t>
            </a:r>
            <a:r>
              <a:rPr lang="en-US" altLang="zh-CN" sz="2400" dirty="0">
                <a:latin typeface="SimHei" panose="02010609060101010101" pitchFamily="49" charset="-122"/>
                <a:ea typeface="SimHei" panose="02010609060101010101" pitchFamily="49" charset="-122"/>
              </a:rPr>
              <a:t>;</a:t>
            </a:r>
            <a:endParaRPr lang="zh-CN" altLang="en-US" sz="2400" dirty="0">
              <a:latin typeface="SimHei" panose="02010609060101010101" pitchFamily="49" charset="-122"/>
              <a:ea typeface="SimHei" panose="02010609060101010101" pitchFamily="49" charset="-122"/>
            </a:endParaRPr>
          </a:p>
          <a:p>
            <a:pPr>
              <a:buClr>
                <a:schemeClr val="hlink"/>
              </a:buClr>
              <a:buFont typeface="Wingdings" pitchFamily="2" charset="2"/>
              <a:buChar char="ü"/>
            </a:pPr>
            <a:r>
              <a:rPr lang="en-US" altLang="zh-CN" sz="2400" dirty="0">
                <a:latin typeface="SimHei" panose="02010609060101010101" pitchFamily="49" charset="-122"/>
                <a:ea typeface="SimHei" panose="02010609060101010101" pitchFamily="49" charset="-122"/>
              </a:rPr>
              <a:t>s</a:t>
            </a:r>
            <a:r>
              <a:rPr lang="zh-CN" altLang="en-US" sz="2400" dirty="0">
                <a:latin typeface="SimHei" panose="02010609060101010101" pitchFamily="49" charset="-122"/>
                <a:ea typeface="SimHei" panose="02010609060101010101" pitchFamily="49" charset="-122"/>
              </a:rPr>
              <a:t>格式符：以字符串格式输出</a:t>
            </a:r>
            <a:r>
              <a:rPr lang="en-US" altLang="zh-CN" sz="2400" dirty="0">
                <a:latin typeface="SimHei" panose="02010609060101010101" pitchFamily="49" charset="-122"/>
                <a:ea typeface="SimHei" panose="02010609060101010101" pitchFamily="49" charset="-122"/>
              </a:rPr>
              <a:t>;</a:t>
            </a:r>
            <a:endParaRPr lang="zh-CN" altLang="en-US" sz="2400" dirty="0">
              <a:latin typeface="SimHei" panose="02010609060101010101" pitchFamily="49" charset="-122"/>
              <a:ea typeface="SimHei" panose="02010609060101010101" pitchFamily="49" charset="-122"/>
            </a:endParaRPr>
          </a:p>
        </p:txBody>
      </p:sp>
      <p:sp>
        <p:nvSpPr>
          <p:cNvPr id="2" name="矩形 1">
            <a:extLst>
              <a:ext uri="{FF2B5EF4-FFF2-40B4-BE49-F238E27FC236}">
                <a16:creationId xmlns:a16="http://schemas.microsoft.com/office/drawing/2014/main" id="{FE5B9EF1-D90F-034E-9B3B-BEF8638F6B36}"/>
              </a:ext>
            </a:extLst>
          </p:cNvPr>
          <p:cNvSpPr/>
          <p:nvPr/>
        </p:nvSpPr>
        <p:spPr>
          <a:xfrm>
            <a:off x="514350" y="4216400"/>
            <a:ext cx="8134350" cy="2308324"/>
          </a:xfrm>
          <a:prstGeom prst="rect">
            <a:avLst/>
          </a:prstGeom>
          <a:ln>
            <a:solidFill>
              <a:schemeClr val="accent1"/>
            </a:solidFill>
          </a:ln>
        </p:spPr>
        <p:txBody>
          <a:bodyPr>
            <a:spAutoFit/>
          </a:bodyPr>
          <a:lstStyle/>
          <a:p>
            <a:pPr>
              <a:buFont typeface="Monotype Sorts" pitchFamily="2" charset="2"/>
              <a:buNone/>
              <a:defRPr/>
            </a:pPr>
            <a:r>
              <a:rPr lang="en-US" altLang="zh-CN" b="0" dirty="0">
                <a:latin typeface="SimHei" panose="02010609060101010101" pitchFamily="49" charset="-122"/>
                <a:ea typeface="SimHei" panose="02010609060101010101" pitchFamily="49" charset="-122"/>
              </a:rPr>
              <a:t>main( )</a:t>
            </a:r>
          </a:p>
          <a:p>
            <a:pPr>
              <a:buFont typeface="Monotype Sorts" pitchFamily="2" charset="2"/>
              <a:buNone/>
              <a:defRPr/>
            </a:pPr>
            <a:r>
              <a:rPr lang="en-US" altLang="zh-CN" b="0" dirty="0">
                <a:latin typeface="SimHei" panose="02010609060101010101" pitchFamily="49" charset="-122"/>
                <a:ea typeface="SimHei" panose="02010609060101010101" pitchFamily="49" charset="-122"/>
              </a:rPr>
              <a:t> { int </a:t>
            </a:r>
            <a:r>
              <a:rPr lang="en-US" altLang="zh-CN" b="0" dirty="0" err="1">
                <a:latin typeface="SimHei" panose="02010609060101010101" pitchFamily="49" charset="-122"/>
                <a:ea typeface="SimHei" panose="02010609060101010101" pitchFamily="49" charset="-122"/>
              </a:rPr>
              <a:t>i</a:t>
            </a:r>
            <a:r>
              <a:rPr lang="en-US" altLang="zh-CN" b="0" dirty="0">
                <a:latin typeface="SimHei" panose="02010609060101010101" pitchFamily="49" charset="-122"/>
                <a:ea typeface="SimHei" panose="02010609060101010101" pitchFamily="49" charset="-122"/>
              </a:rPr>
              <a:t> = 3</a:t>
            </a:r>
            <a:r>
              <a:rPr lang="zh-CN" altLang="en-US" b="0" dirty="0">
                <a:latin typeface="SimHei" panose="02010609060101010101" pitchFamily="49" charset="-122"/>
                <a:ea typeface="SimHei" panose="02010609060101010101" pitchFamily="49" charset="-122"/>
              </a:rPr>
              <a:t>；</a:t>
            </a:r>
            <a:endParaRPr lang="en-US" altLang="zh-CN" b="0" dirty="0">
              <a:latin typeface="SimHei" panose="02010609060101010101" pitchFamily="49" charset="-122"/>
              <a:ea typeface="SimHei" panose="02010609060101010101" pitchFamily="49" charset="-122"/>
            </a:endParaRPr>
          </a:p>
          <a:p>
            <a:pPr>
              <a:buFont typeface="Monotype Sorts" pitchFamily="2" charset="2"/>
              <a:buNone/>
              <a:defRPr/>
            </a:pPr>
            <a:r>
              <a:rPr lang="zh-CN" altLang="en-US" b="0" dirty="0">
                <a:latin typeface="SimHei" panose="02010609060101010101" pitchFamily="49" charset="-122"/>
                <a:ea typeface="SimHei" panose="02010609060101010101" pitchFamily="49" charset="-122"/>
              </a:rPr>
              <a:t>   </a:t>
            </a:r>
            <a:r>
              <a:rPr lang="en-US" altLang="zh-CN" b="0" dirty="0">
                <a:latin typeface="SimHei" panose="02010609060101010101" pitchFamily="49" charset="-122"/>
                <a:ea typeface="SimHei" panose="02010609060101010101" pitchFamily="49" charset="-122"/>
              </a:rPr>
              <a:t>char a=‘a’;</a:t>
            </a:r>
          </a:p>
          <a:p>
            <a:pPr>
              <a:buFont typeface="Monotype Sorts" pitchFamily="2" charset="2"/>
              <a:buNone/>
              <a:defRPr/>
            </a:pPr>
            <a:r>
              <a:rPr lang="en-US" altLang="zh-CN" b="0" dirty="0">
                <a:latin typeface="SimHei" panose="02010609060101010101" pitchFamily="49" charset="-122"/>
                <a:ea typeface="SimHei" panose="02010609060101010101" pitchFamily="49" charset="-122"/>
              </a:rPr>
              <a:t>   double f = 4.56;</a:t>
            </a:r>
          </a:p>
          <a:p>
            <a:pPr>
              <a:buFont typeface="Monotype Sorts" pitchFamily="2" charset="2"/>
              <a:buNone/>
              <a:defRPr/>
            </a:pPr>
            <a:r>
              <a:rPr lang="en-US" altLang="zh-CN" b="0" dirty="0">
                <a:latin typeface="SimHei" panose="02010609060101010101" pitchFamily="49" charset="-122"/>
                <a:ea typeface="SimHei" panose="02010609060101010101" pitchFamily="49" charset="-122"/>
              </a:rPr>
              <a:t>   </a:t>
            </a:r>
            <a:r>
              <a:rPr lang="en-US" altLang="zh-CN" b="0" dirty="0" err="1">
                <a:latin typeface="SimHei" panose="02010609060101010101" pitchFamily="49" charset="-122"/>
                <a:ea typeface="SimHei" panose="02010609060101010101" pitchFamily="49" charset="-122"/>
              </a:rPr>
              <a:t>printf</a:t>
            </a:r>
            <a:r>
              <a:rPr lang="en-US" altLang="zh-CN" b="0" dirty="0">
                <a:latin typeface="SimHei" panose="02010609060101010101" pitchFamily="49" charset="-122"/>
                <a:ea typeface="SimHei" panose="02010609060101010101" pitchFamily="49" charset="-122"/>
              </a:rPr>
              <a:t>("</a:t>
            </a:r>
            <a:r>
              <a:rPr lang="en-US" altLang="zh-CN" b="0" dirty="0" err="1">
                <a:latin typeface="SimHei" panose="02010609060101010101" pitchFamily="49" charset="-122"/>
                <a:ea typeface="SimHei" panose="02010609060101010101" pitchFamily="49" charset="-122"/>
              </a:rPr>
              <a:t>i</a:t>
            </a:r>
            <a:r>
              <a:rPr lang="en-US" altLang="zh-CN" b="0" dirty="0">
                <a:latin typeface="SimHei" panose="02010609060101010101" pitchFamily="49" charset="-122"/>
                <a:ea typeface="SimHei" panose="02010609060101010101" pitchFamily="49" charset="-122"/>
              </a:rPr>
              <a:t> = %d, f = %f, a=%c, %d\n", </a:t>
            </a:r>
            <a:r>
              <a:rPr lang="en-US" altLang="zh-CN" b="0" dirty="0" err="1">
                <a:latin typeface="SimHei" panose="02010609060101010101" pitchFamily="49" charset="-122"/>
                <a:ea typeface="SimHei" panose="02010609060101010101" pitchFamily="49" charset="-122"/>
              </a:rPr>
              <a:t>i,f,a,a</a:t>
            </a:r>
            <a:r>
              <a:rPr lang="en-US" altLang="zh-CN" b="0" dirty="0">
                <a:latin typeface="SimHei" panose="02010609060101010101" pitchFamily="49" charset="-122"/>
                <a:ea typeface="SimHei" panose="02010609060101010101" pitchFamily="49" charset="-122"/>
              </a:rPr>
              <a:t>);  }</a:t>
            </a:r>
          </a:p>
          <a:p>
            <a:pPr marL="342900" indent="-342900">
              <a:buClr>
                <a:srgbClr val="FF0000"/>
              </a:buClr>
              <a:buFont typeface="Wingdings" pitchFamily="2" charset="2"/>
              <a:buChar char="p"/>
              <a:defRPr/>
            </a:pPr>
            <a:r>
              <a:rPr lang="zh-CN" altLang="en-US" b="0" dirty="0">
                <a:latin typeface="SimHei" panose="02010609060101010101" pitchFamily="49" charset="-122"/>
                <a:ea typeface="SimHei" panose="02010609060101010101" pitchFamily="49" charset="-122"/>
              </a:rPr>
              <a:t> 结果：</a:t>
            </a:r>
            <a:r>
              <a:rPr lang="en-US" altLang="zh-CN" b="0" dirty="0" err="1">
                <a:latin typeface="SimHei" panose="02010609060101010101" pitchFamily="49" charset="-122"/>
                <a:ea typeface="SimHei" panose="02010609060101010101" pitchFamily="49" charset="-122"/>
              </a:rPr>
              <a:t>i</a:t>
            </a:r>
            <a:r>
              <a:rPr lang="en-US" altLang="zh-CN" b="0" dirty="0">
                <a:latin typeface="SimHei" panose="02010609060101010101" pitchFamily="49" charset="-122"/>
                <a:ea typeface="SimHei" panose="02010609060101010101" pitchFamily="49" charset="-122"/>
              </a:rPr>
              <a:t>=3</a:t>
            </a:r>
            <a:r>
              <a:rPr lang="zh-CN" altLang="en-US" b="0" dirty="0">
                <a:latin typeface="SimHei" panose="02010609060101010101" pitchFamily="49" charset="-122"/>
                <a:ea typeface="SimHei" panose="02010609060101010101" pitchFamily="49" charset="-122"/>
              </a:rPr>
              <a:t>， </a:t>
            </a:r>
            <a:r>
              <a:rPr lang="en-US" altLang="zh-CN" b="0" dirty="0">
                <a:latin typeface="SimHei" panose="02010609060101010101" pitchFamily="49" charset="-122"/>
                <a:ea typeface="SimHei" panose="02010609060101010101" pitchFamily="49" charset="-122"/>
              </a:rPr>
              <a:t>f = 4.56</a:t>
            </a:r>
            <a:r>
              <a:rPr lang="zh-CN" altLang="en-US" b="0" dirty="0">
                <a:latin typeface="SimHei" panose="02010609060101010101" pitchFamily="49" charset="-122"/>
                <a:ea typeface="SimHei" panose="02010609060101010101" pitchFamily="49" charset="-122"/>
              </a:rPr>
              <a:t>，</a:t>
            </a:r>
            <a:r>
              <a:rPr lang="en-US" altLang="zh-CN" b="0" dirty="0">
                <a:latin typeface="SimHei" panose="02010609060101010101" pitchFamily="49" charset="-122"/>
                <a:ea typeface="SimHei" panose="02010609060101010101" pitchFamily="49" charset="-122"/>
              </a:rPr>
              <a:t>a=a,97</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a:extLst>
              <a:ext uri="{FF2B5EF4-FFF2-40B4-BE49-F238E27FC236}">
                <a16:creationId xmlns:a16="http://schemas.microsoft.com/office/drawing/2014/main" id="{7752E924-4797-6960-D7A9-5CDB6E7A675B}"/>
              </a:ext>
            </a:extLst>
          </p:cNvPr>
          <p:cNvSpPr>
            <a:spLocks noGrp="1" noChangeArrowheads="1"/>
          </p:cNvSpPr>
          <p:nvPr>
            <p:ph type="title"/>
          </p:nvPr>
        </p:nvSpPr>
        <p:spPr>
          <a:xfrm>
            <a:off x="755650" y="260350"/>
            <a:ext cx="7772400" cy="685800"/>
          </a:xfrm>
        </p:spPr>
        <p:txBody>
          <a:bodyPr/>
          <a:lstStyle/>
          <a:p>
            <a:r>
              <a:rPr lang="en-US" altLang="zh-CN" sz="3200" dirty="0">
                <a:latin typeface="SimHei" panose="02010609060101010101" pitchFamily="49" charset="-122"/>
                <a:ea typeface="SimHei" panose="02010609060101010101" pitchFamily="49" charset="-122"/>
              </a:rPr>
              <a:t>1.3 C </a:t>
            </a:r>
            <a:r>
              <a:rPr lang="zh-CN" altLang="en-US" sz="3200" dirty="0">
                <a:latin typeface="SimHei" panose="02010609060101010101" pitchFamily="49" charset="-122"/>
                <a:ea typeface="SimHei" panose="02010609060101010101" pitchFamily="49" charset="-122"/>
              </a:rPr>
              <a:t>程序基本结构</a:t>
            </a:r>
            <a:r>
              <a:rPr lang="en-US" altLang="zh-CN" sz="3200" dirty="0">
                <a:latin typeface="SimHei" panose="02010609060101010101" pitchFamily="49" charset="-122"/>
                <a:ea typeface="SimHei" panose="02010609060101010101" pitchFamily="49" charset="-122"/>
              </a:rPr>
              <a:t>--C</a:t>
            </a:r>
            <a:r>
              <a:rPr lang="zh-CN" altLang="en-US" sz="3200" dirty="0">
                <a:latin typeface="SimHei" panose="02010609060101010101" pitchFamily="49" charset="-122"/>
                <a:ea typeface="SimHei" panose="02010609060101010101" pitchFamily="49" charset="-122"/>
              </a:rPr>
              <a:t>标准函数</a:t>
            </a:r>
          </a:p>
        </p:txBody>
      </p:sp>
      <p:sp>
        <p:nvSpPr>
          <p:cNvPr id="62466" name="Rectangle 3">
            <a:extLst>
              <a:ext uri="{FF2B5EF4-FFF2-40B4-BE49-F238E27FC236}">
                <a16:creationId xmlns:a16="http://schemas.microsoft.com/office/drawing/2014/main" id="{A1DC439B-75B9-9BC6-CE7F-45593CD5D1CD}"/>
              </a:ext>
            </a:extLst>
          </p:cNvPr>
          <p:cNvSpPr>
            <a:spLocks noGrp="1" noChangeArrowheads="1"/>
          </p:cNvSpPr>
          <p:nvPr>
            <p:ph type="body" idx="1"/>
          </p:nvPr>
        </p:nvSpPr>
        <p:spPr>
          <a:xfrm>
            <a:off x="504825" y="1196975"/>
            <a:ext cx="8134350" cy="1079500"/>
          </a:xfrm>
          <a:ln>
            <a:solidFill>
              <a:schemeClr val="accent1"/>
            </a:solidFill>
            <a:miter lim="800000"/>
            <a:headEnd/>
            <a:tailEnd/>
          </a:ln>
        </p:spPr>
        <p:txBody>
          <a:bodyPr/>
          <a:lstStyle/>
          <a:p>
            <a:pPr>
              <a:buClr>
                <a:schemeClr val="tx2"/>
              </a:buClr>
              <a:buFont typeface="Wingdings" pitchFamily="2" charset="2"/>
              <a:buChar char="Ø"/>
            </a:pPr>
            <a:r>
              <a:rPr lang="en-US" altLang="zh-CN" sz="2400" dirty="0" err="1">
                <a:latin typeface="SimHei" panose="02010609060101010101" pitchFamily="49" charset="-122"/>
                <a:ea typeface="SimHei" panose="02010609060101010101" pitchFamily="49" charset="-122"/>
              </a:rPr>
              <a:t>getchar</a:t>
            </a:r>
            <a:r>
              <a:rPr lang="en-US" altLang="zh-CN" sz="2400" dirty="0">
                <a:latin typeface="SimHei" panose="02010609060101010101" pitchFamily="49" charset="-122"/>
                <a:ea typeface="SimHei" panose="02010609060101010101" pitchFamily="49" charset="-122"/>
              </a:rPr>
              <a:t>()</a:t>
            </a:r>
            <a:r>
              <a:rPr lang="zh-CN" altLang="en-US" sz="2400" dirty="0">
                <a:latin typeface="SimHei" panose="02010609060101010101" pitchFamily="49" charset="-122"/>
                <a:ea typeface="SimHei" panose="02010609060101010101" pitchFamily="49" charset="-122"/>
              </a:rPr>
              <a:t>、</a:t>
            </a:r>
            <a:r>
              <a:rPr lang="en-US" altLang="zh-CN" sz="2400" dirty="0" err="1">
                <a:latin typeface="SimHei" panose="02010609060101010101" pitchFamily="49" charset="-122"/>
                <a:ea typeface="SimHei" panose="02010609060101010101" pitchFamily="49" charset="-122"/>
              </a:rPr>
              <a:t>scanf</a:t>
            </a:r>
            <a:r>
              <a:rPr lang="en-US" altLang="zh-CN" sz="2400" dirty="0">
                <a:latin typeface="SimHei" panose="02010609060101010101" pitchFamily="49" charset="-122"/>
                <a:ea typeface="SimHei" panose="02010609060101010101" pitchFamily="49" charset="-122"/>
              </a:rPr>
              <a:t>()</a:t>
            </a:r>
            <a:r>
              <a:rPr lang="zh-CN" altLang="en-US" sz="2400" dirty="0">
                <a:latin typeface="SimHei" panose="02010609060101010101" pitchFamily="49" charset="-122"/>
                <a:ea typeface="SimHei" panose="02010609060101010101" pitchFamily="49" charset="-122"/>
              </a:rPr>
              <a:t>：从标准输入设备</a:t>
            </a:r>
            <a:r>
              <a:rPr lang="en-US" altLang="zh-CN" sz="2400" dirty="0">
                <a:latin typeface="SimHei" panose="02010609060101010101" pitchFamily="49" charset="-122"/>
                <a:ea typeface="SimHei" panose="02010609060101010101" pitchFamily="49" charset="-122"/>
              </a:rPr>
              <a:t>(stdin)</a:t>
            </a:r>
            <a:r>
              <a:rPr lang="zh-CN" altLang="en-US" sz="2400" dirty="0">
                <a:latin typeface="SimHei" panose="02010609060101010101" pitchFamily="49" charset="-122"/>
                <a:ea typeface="SimHei" panose="02010609060101010101" pitchFamily="49" charset="-122"/>
              </a:rPr>
              <a:t>输入数据</a:t>
            </a:r>
          </a:p>
          <a:p>
            <a:pPr>
              <a:buClr>
                <a:schemeClr val="tx2"/>
              </a:buClr>
              <a:buFont typeface="Wingdings" pitchFamily="2" charset="2"/>
              <a:buChar char="Ø"/>
            </a:pPr>
            <a:r>
              <a:rPr lang="en-US" altLang="zh-CN" sz="2400" dirty="0" err="1">
                <a:latin typeface="SimHei" panose="02010609060101010101" pitchFamily="49" charset="-122"/>
                <a:ea typeface="SimHei" panose="02010609060101010101" pitchFamily="49" charset="-122"/>
              </a:rPr>
              <a:t>getchar</a:t>
            </a:r>
            <a:r>
              <a:rPr lang="en-US" altLang="zh-CN" sz="2400" dirty="0">
                <a:latin typeface="SimHei" panose="02010609060101010101" pitchFamily="49" charset="-122"/>
                <a:ea typeface="SimHei" panose="02010609060101010101" pitchFamily="49" charset="-122"/>
              </a:rPr>
              <a:t>()</a:t>
            </a:r>
            <a:r>
              <a:rPr lang="zh-CN" altLang="en-US" sz="2400" dirty="0">
                <a:latin typeface="SimHei" panose="02010609060101010101" pitchFamily="49" charset="-122"/>
                <a:ea typeface="SimHei" panose="02010609060101010101" pitchFamily="49" charset="-122"/>
              </a:rPr>
              <a:t>函数：从</a:t>
            </a:r>
            <a:r>
              <a:rPr lang="en-US" altLang="zh-CN" sz="2400" dirty="0">
                <a:latin typeface="SimHei" panose="02010609060101010101" pitchFamily="49" charset="-122"/>
                <a:ea typeface="SimHei" panose="02010609060101010101" pitchFamily="49" charset="-122"/>
              </a:rPr>
              <a:t>stdin</a:t>
            </a:r>
            <a:r>
              <a:rPr lang="zh-CN" altLang="en-US" sz="2400" dirty="0">
                <a:latin typeface="SimHei" panose="02010609060101010101" pitchFamily="49" charset="-122"/>
                <a:ea typeface="SimHei" panose="02010609060101010101" pitchFamily="49" charset="-122"/>
              </a:rPr>
              <a:t>输入一个字符</a:t>
            </a:r>
          </a:p>
          <a:p>
            <a:pPr>
              <a:buClr>
                <a:schemeClr val="tx2"/>
              </a:buClr>
              <a:buFont typeface="Wingdings" pitchFamily="2" charset="2"/>
              <a:buChar char="Ø"/>
            </a:pPr>
            <a:endParaRPr lang="en-US" altLang="zh-CN" sz="2400" dirty="0">
              <a:latin typeface="宋体" panose="02010600030101010101" pitchFamily="2" charset="-122"/>
            </a:endParaRPr>
          </a:p>
        </p:txBody>
      </p:sp>
      <p:sp>
        <p:nvSpPr>
          <p:cNvPr id="2" name="矩形 1">
            <a:extLst>
              <a:ext uri="{FF2B5EF4-FFF2-40B4-BE49-F238E27FC236}">
                <a16:creationId xmlns:a16="http://schemas.microsoft.com/office/drawing/2014/main" id="{A72C2D99-0B24-874A-A2EB-037D67D6C5F4}"/>
              </a:ext>
            </a:extLst>
          </p:cNvPr>
          <p:cNvSpPr/>
          <p:nvPr/>
        </p:nvSpPr>
        <p:spPr>
          <a:xfrm>
            <a:off x="504825" y="2549387"/>
            <a:ext cx="8134350" cy="4007251"/>
          </a:xfrm>
          <a:prstGeom prst="rect">
            <a:avLst/>
          </a:prstGeom>
          <a:ln>
            <a:solidFill>
              <a:schemeClr val="accent1"/>
            </a:solidFill>
          </a:ln>
        </p:spPr>
        <p:txBody>
          <a:bodyPr>
            <a:spAutoFit/>
          </a:bodyPr>
          <a:lstStyle/>
          <a:p>
            <a:pPr marL="342900" indent="-342900">
              <a:spcBef>
                <a:spcPct val="20000"/>
              </a:spcBef>
              <a:buClr>
                <a:schemeClr val="tx2"/>
              </a:buClr>
              <a:buSzPct val="75000"/>
              <a:buFont typeface="Wingdings" pitchFamily="2" charset="2"/>
              <a:buChar char="Ø"/>
              <a:defRPr/>
            </a:pPr>
            <a:r>
              <a:rPr lang="en-US" altLang="zh-CN" dirty="0">
                <a:latin typeface="SimHei" panose="02010609060101010101" pitchFamily="49" charset="-122"/>
                <a:ea typeface="SimHei" panose="02010609060101010101" pitchFamily="49" charset="-122"/>
              </a:rPr>
              <a:t>Example:</a:t>
            </a:r>
          </a:p>
          <a:p>
            <a:pPr marL="342900" indent="-342900">
              <a:spcBef>
                <a:spcPct val="20000"/>
              </a:spcBef>
              <a:buClr>
                <a:schemeClr val="tx2"/>
              </a:buClr>
              <a:buSzPct val="75000"/>
              <a:buFont typeface="Wingdings" pitchFamily="2" charset="2"/>
              <a:buChar char="Ø"/>
              <a:defRPr/>
            </a:pPr>
            <a:r>
              <a:rPr lang="en-US" altLang="zh-CN" dirty="0">
                <a:latin typeface="SimHei" panose="02010609060101010101" pitchFamily="49" charset="-122"/>
                <a:ea typeface="SimHei" panose="02010609060101010101" pitchFamily="49" charset="-122"/>
              </a:rPr>
              <a:t>#include "</a:t>
            </a:r>
            <a:r>
              <a:rPr lang="en-US" altLang="zh-CN" dirty="0" err="1">
                <a:latin typeface="SimHei" panose="02010609060101010101" pitchFamily="49" charset="-122"/>
                <a:ea typeface="SimHei" panose="02010609060101010101" pitchFamily="49" charset="-122"/>
              </a:rPr>
              <a:t>stdio.h</a:t>
            </a:r>
            <a:r>
              <a:rPr lang="en-US" altLang="zh-CN" dirty="0">
                <a:latin typeface="SimHei" panose="02010609060101010101" pitchFamily="49" charset="-122"/>
                <a:ea typeface="SimHei" panose="02010609060101010101" pitchFamily="49" charset="-122"/>
              </a:rPr>
              <a:t>"</a:t>
            </a:r>
          </a:p>
          <a:p>
            <a:pPr marL="342900" indent="-342900">
              <a:spcBef>
                <a:spcPct val="20000"/>
              </a:spcBef>
              <a:buClr>
                <a:schemeClr val="tx2"/>
              </a:buClr>
              <a:buSzPct val="75000"/>
              <a:buFont typeface="Wingdings" pitchFamily="2" charset="2"/>
              <a:buChar char="Ø"/>
              <a:defRPr/>
            </a:pPr>
            <a:r>
              <a:rPr lang="en-US" altLang="zh-CN" dirty="0">
                <a:latin typeface="SimHei" panose="02010609060101010101" pitchFamily="49" charset="-122"/>
                <a:ea typeface="SimHei" panose="02010609060101010101" pitchFamily="49" charset="-122"/>
              </a:rPr>
              <a:t>main()</a:t>
            </a:r>
          </a:p>
          <a:p>
            <a:pPr marL="342900" indent="-342900">
              <a:spcBef>
                <a:spcPct val="20000"/>
              </a:spcBef>
              <a:buClr>
                <a:schemeClr val="tx2"/>
              </a:buClr>
              <a:buSzPct val="75000"/>
              <a:buFont typeface="Wingdings" pitchFamily="2" charset="2"/>
              <a:buChar char="Ø"/>
              <a:defRPr/>
            </a:pPr>
            <a:r>
              <a:rPr lang="en-US" altLang="zh-CN" dirty="0">
                <a:latin typeface="SimHei" panose="02010609060101010101" pitchFamily="49" charset="-122"/>
                <a:ea typeface="SimHei" panose="02010609060101010101" pitchFamily="49" charset="-122"/>
              </a:rPr>
              <a:t>{</a:t>
            </a:r>
          </a:p>
          <a:p>
            <a:pPr marL="342900" indent="-342900">
              <a:spcBef>
                <a:spcPct val="20000"/>
              </a:spcBef>
              <a:buClr>
                <a:schemeClr val="tx2"/>
              </a:buClr>
              <a:buSzPct val="75000"/>
              <a:buFont typeface="Wingdings" pitchFamily="2" charset="2"/>
              <a:buChar char="Ø"/>
              <a:defRPr/>
            </a:pPr>
            <a:r>
              <a:rPr lang="zh-CN" altLang="en-US" dirty="0">
                <a:latin typeface="SimHei" panose="02010609060101010101" pitchFamily="49" charset="-122"/>
                <a:ea typeface="SimHei" panose="02010609060101010101" pitchFamily="49" charset="-122"/>
              </a:rPr>
              <a:t>  </a:t>
            </a:r>
            <a:r>
              <a:rPr lang="en-US" altLang="zh-CN" dirty="0">
                <a:latin typeface="SimHei" panose="02010609060101010101" pitchFamily="49" charset="-122"/>
                <a:ea typeface="SimHei" panose="02010609060101010101" pitchFamily="49" charset="-122"/>
              </a:rPr>
              <a:t>char c;</a:t>
            </a:r>
          </a:p>
          <a:p>
            <a:pPr marL="342900" indent="-342900">
              <a:spcBef>
                <a:spcPct val="20000"/>
              </a:spcBef>
              <a:buClr>
                <a:schemeClr val="tx2"/>
              </a:buClr>
              <a:buSzPct val="75000"/>
              <a:buFont typeface="Wingdings" pitchFamily="2" charset="2"/>
              <a:buChar char="Ø"/>
              <a:defRPr/>
            </a:pPr>
            <a:r>
              <a:rPr lang="zh-CN" altLang="en-US" dirty="0">
                <a:latin typeface="SimHei" panose="02010609060101010101" pitchFamily="49" charset="-122"/>
                <a:ea typeface="SimHei" panose="02010609060101010101" pitchFamily="49" charset="-122"/>
              </a:rPr>
              <a:t>  </a:t>
            </a:r>
            <a:r>
              <a:rPr lang="en-US" altLang="zh-CN" dirty="0">
                <a:latin typeface="SimHei" panose="02010609060101010101" pitchFamily="49" charset="-122"/>
                <a:ea typeface="SimHei" panose="02010609060101010101" pitchFamily="49" charset="-122"/>
              </a:rPr>
              <a:t>c = </a:t>
            </a:r>
            <a:r>
              <a:rPr lang="en-US" altLang="zh-CN" dirty="0" err="1">
                <a:latin typeface="SimHei" panose="02010609060101010101" pitchFamily="49" charset="-122"/>
                <a:ea typeface="SimHei" panose="02010609060101010101" pitchFamily="49" charset="-122"/>
              </a:rPr>
              <a:t>getchar</a:t>
            </a:r>
            <a:r>
              <a:rPr lang="en-US" altLang="zh-CN" dirty="0">
                <a:latin typeface="SimHei" panose="02010609060101010101" pitchFamily="49" charset="-122"/>
                <a:ea typeface="SimHei" panose="02010609060101010101" pitchFamily="49" charset="-122"/>
              </a:rPr>
              <a:t>();</a:t>
            </a:r>
          </a:p>
          <a:p>
            <a:pPr marL="342900" indent="-342900">
              <a:spcBef>
                <a:spcPct val="20000"/>
              </a:spcBef>
              <a:buClr>
                <a:schemeClr val="tx2"/>
              </a:buClr>
              <a:buSzPct val="75000"/>
              <a:buFont typeface="Wingdings" pitchFamily="2" charset="2"/>
              <a:buChar char="Ø"/>
              <a:defRPr/>
            </a:pPr>
            <a:r>
              <a:rPr lang="zh-CN" altLang="en-US" dirty="0">
                <a:latin typeface="SimHei" panose="02010609060101010101" pitchFamily="49" charset="-122"/>
                <a:ea typeface="SimHei" panose="02010609060101010101" pitchFamily="49" charset="-122"/>
              </a:rPr>
              <a:t>  </a:t>
            </a:r>
            <a:r>
              <a:rPr lang="en-US" altLang="zh-CN" dirty="0" err="1">
                <a:latin typeface="SimHei" panose="02010609060101010101" pitchFamily="49" charset="-122"/>
                <a:ea typeface="SimHei" panose="02010609060101010101" pitchFamily="49" charset="-122"/>
              </a:rPr>
              <a:t>putchar</a:t>
            </a:r>
            <a:r>
              <a:rPr lang="en-US" altLang="zh-CN" dirty="0">
                <a:latin typeface="SimHei" panose="02010609060101010101" pitchFamily="49" charset="-122"/>
                <a:ea typeface="SimHei" panose="02010609060101010101" pitchFamily="49" charset="-122"/>
              </a:rPr>
              <a:t>(c);</a:t>
            </a:r>
          </a:p>
          <a:p>
            <a:pPr marL="342900" indent="-342900">
              <a:spcBef>
                <a:spcPct val="20000"/>
              </a:spcBef>
              <a:buClr>
                <a:schemeClr val="tx2"/>
              </a:buClr>
              <a:buSzPct val="75000"/>
              <a:buFont typeface="Wingdings" pitchFamily="2" charset="2"/>
              <a:buChar char="Ø"/>
              <a:defRPr/>
            </a:pPr>
            <a:r>
              <a:rPr lang="en-US" altLang="zh-CN" dirty="0">
                <a:latin typeface="SimHei" panose="02010609060101010101" pitchFamily="49" charset="-122"/>
                <a:ea typeface="SimHei" panose="02010609060101010101" pitchFamily="49" charset="-122"/>
              </a:rPr>
              <a:t>  system(“pause”);</a:t>
            </a:r>
          </a:p>
          <a:p>
            <a:pPr marL="342900" indent="-342900">
              <a:spcBef>
                <a:spcPct val="20000"/>
              </a:spcBef>
              <a:buClr>
                <a:schemeClr val="tx2"/>
              </a:buClr>
              <a:buSzPct val="75000"/>
              <a:buFont typeface="Wingdings" pitchFamily="2" charset="2"/>
              <a:buChar char="Ø"/>
              <a:defRPr/>
            </a:pPr>
            <a:r>
              <a:rPr lang="en-US" altLang="zh-CN" dirty="0">
                <a:latin typeface="SimHei" panose="02010609060101010101" pitchFamily="49" charset="-122"/>
                <a:ea typeface="SimHei" panose="02010609060101010101" pitchFamily="49" charset="-122"/>
              </a:rPr>
              <a:t>}</a:t>
            </a:r>
            <a:endParaRPr lang="zh-CN" altLang="en-US" dirty="0">
              <a:latin typeface="SimHei" panose="02010609060101010101" pitchFamily="49" charset="-122"/>
              <a:ea typeface="SimHei" panose="02010609060101010101" pitchFamily="49"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8C449177-EC5F-8E0F-CF24-C711047BB8B2}"/>
              </a:ext>
            </a:extLst>
          </p:cNvPr>
          <p:cNvSpPr>
            <a:spLocks noGrp="1" noChangeArrowheads="1"/>
          </p:cNvSpPr>
          <p:nvPr>
            <p:ph type="title"/>
          </p:nvPr>
        </p:nvSpPr>
        <p:spPr>
          <a:xfrm>
            <a:off x="603250" y="188913"/>
            <a:ext cx="8540750" cy="685800"/>
          </a:xfrm>
        </p:spPr>
        <p:txBody>
          <a:bodyPr/>
          <a:lstStyle/>
          <a:p>
            <a:r>
              <a:rPr lang="en-US" altLang="zh-CN" sz="3200" dirty="0">
                <a:latin typeface="SimHei" panose="02010609060101010101" pitchFamily="49" charset="-122"/>
                <a:ea typeface="SimHei" panose="02010609060101010101" pitchFamily="49" charset="-122"/>
              </a:rPr>
              <a:t>1.3 C </a:t>
            </a:r>
            <a:r>
              <a:rPr lang="zh-CN" altLang="en-US" sz="3200" dirty="0">
                <a:latin typeface="SimHei" panose="02010609060101010101" pitchFamily="49" charset="-122"/>
                <a:ea typeface="SimHei" panose="02010609060101010101" pitchFamily="49" charset="-122"/>
              </a:rPr>
              <a:t>程序基本结构</a:t>
            </a:r>
            <a:r>
              <a:rPr lang="en-US" altLang="zh-CN" sz="3200" dirty="0">
                <a:latin typeface="SimHei" panose="02010609060101010101" pitchFamily="49" charset="-122"/>
                <a:ea typeface="SimHei" panose="02010609060101010101" pitchFamily="49" charset="-122"/>
              </a:rPr>
              <a:t>--C</a:t>
            </a:r>
            <a:r>
              <a:rPr lang="zh-CN" altLang="en-US" sz="3200" dirty="0">
                <a:latin typeface="SimHei" panose="02010609060101010101" pitchFamily="49" charset="-122"/>
                <a:ea typeface="SimHei" panose="02010609060101010101" pitchFamily="49" charset="-122"/>
              </a:rPr>
              <a:t>标准函数</a:t>
            </a:r>
          </a:p>
        </p:txBody>
      </p:sp>
      <p:sp>
        <p:nvSpPr>
          <p:cNvPr id="65539" name="Rectangle 3">
            <a:extLst>
              <a:ext uri="{FF2B5EF4-FFF2-40B4-BE49-F238E27FC236}">
                <a16:creationId xmlns:a16="http://schemas.microsoft.com/office/drawing/2014/main" id="{51FD744C-FDF7-A74D-B9D6-A8E83EB38ED7}"/>
              </a:ext>
            </a:extLst>
          </p:cNvPr>
          <p:cNvSpPr>
            <a:spLocks noGrp="1" noChangeArrowheads="1"/>
          </p:cNvSpPr>
          <p:nvPr>
            <p:ph type="body" idx="1"/>
          </p:nvPr>
        </p:nvSpPr>
        <p:spPr>
          <a:xfrm>
            <a:off x="585788" y="876300"/>
            <a:ext cx="8234362" cy="1760612"/>
          </a:xfrm>
          <a:ln>
            <a:solidFill>
              <a:schemeClr val="accent1"/>
            </a:solidFill>
          </a:ln>
        </p:spPr>
        <p:txBody>
          <a:bodyPr/>
          <a:lstStyle/>
          <a:p>
            <a:pPr>
              <a:buClr>
                <a:schemeClr val="tx2"/>
              </a:buClr>
              <a:buFont typeface="Wingdings" pitchFamily="2" charset="2"/>
              <a:buChar char="Ø"/>
              <a:defRPr/>
            </a:pPr>
            <a:r>
              <a:rPr lang="en-US" altLang="zh-CN" sz="2400" dirty="0" err="1">
                <a:latin typeface="SimHei" panose="02010609060101010101" pitchFamily="49" charset="-122"/>
                <a:ea typeface="SimHei" panose="02010609060101010101" pitchFamily="49" charset="-122"/>
              </a:rPr>
              <a:t>scanf</a:t>
            </a:r>
            <a:r>
              <a:rPr lang="en-US" altLang="zh-CN" sz="2400" dirty="0">
                <a:latin typeface="SimHei" panose="02010609060101010101" pitchFamily="49" charset="-122"/>
                <a:ea typeface="SimHei" panose="02010609060101010101" pitchFamily="49" charset="-122"/>
              </a:rPr>
              <a:t>()</a:t>
            </a:r>
            <a:r>
              <a:rPr lang="zh-CN" altLang="en-US" sz="2400" b="1" dirty="0">
                <a:latin typeface="SimHei" panose="02010609060101010101" pitchFamily="49" charset="-122"/>
                <a:ea typeface="SimHei" panose="02010609060101010101" pitchFamily="49" charset="-122"/>
              </a:rPr>
              <a:t>函数</a:t>
            </a:r>
            <a:r>
              <a:rPr lang="en-US" altLang="zh-CN" sz="2400" b="1" dirty="0">
                <a:latin typeface="SimHei" panose="02010609060101010101" pitchFamily="49" charset="-122"/>
                <a:ea typeface="SimHei" panose="02010609060101010101" pitchFamily="49" charset="-122"/>
              </a:rPr>
              <a:t>:</a:t>
            </a:r>
            <a:r>
              <a:rPr lang="zh-CN" altLang="en-US" sz="2400" b="1" dirty="0">
                <a:latin typeface="SimHei" panose="02010609060101010101" pitchFamily="49" charset="-122"/>
                <a:ea typeface="SimHei" panose="02010609060101010101" pitchFamily="49" charset="-122"/>
              </a:rPr>
              <a:t>按规定格式输入数据</a:t>
            </a:r>
            <a:r>
              <a:rPr lang="en-US" altLang="zh-CN" sz="2400" dirty="0">
                <a:latin typeface="SimHei" panose="02010609060101010101" pitchFamily="49" charset="-122"/>
                <a:ea typeface="SimHei" panose="02010609060101010101" pitchFamily="49" charset="-122"/>
              </a:rPr>
              <a:t>;</a:t>
            </a:r>
          </a:p>
          <a:p>
            <a:pPr>
              <a:buClr>
                <a:schemeClr val="tx2"/>
              </a:buClr>
              <a:buFont typeface="Wingdings" pitchFamily="2" charset="2"/>
              <a:buChar char="Ø"/>
              <a:defRPr/>
            </a:pPr>
            <a:r>
              <a:rPr lang="en-US" altLang="zh-CN" sz="2400" dirty="0">
                <a:latin typeface="SimHei" panose="02010609060101010101" pitchFamily="49" charset="-122"/>
                <a:ea typeface="SimHei" panose="02010609060101010101" pitchFamily="49" charset="-122"/>
              </a:rPr>
              <a:t>int </a:t>
            </a:r>
            <a:r>
              <a:rPr lang="en-US" altLang="zh-CN" sz="2400" dirty="0" err="1">
                <a:latin typeface="SimHei" panose="02010609060101010101" pitchFamily="49" charset="-122"/>
                <a:ea typeface="SimHei" panose="02010609060101010101" pitchFamily="49" charset="-122"/>
              </a:rPr>
              <a:t>scanf</a:t>
            </a:r>
            <a:r>
              <a:rPr lang="en-US" altLang="zh-CN" sz="2400" dirty="0">
                <a:latin typeface="SimHei" panose="02010609060101010101" pitchFamily="49" charset="-122"/>
                <a:ea typeface="SimHei" panose="02010609060101010101" pitchFamily="49" charset="-122"/>
              </a:rPr>
              <a:t>(</a:t>
            </a:r>
            <a:r>
              <a:rPr lang="zh-CN" altLang="en-US" sz="2400" b="1" dirty="0">
                <a:latin typeface="SimHei" panose="02010609060101010101" pitchFamily="49" charset="-122"/>
                <a:ea typeface="SimHei" panose="02010609060101010101" pitchFamily="49" charset="-122"/>
              </a:rPr>
              <a:t>格式控制，地址列表</a:t>
            </a:r>
            <a:r>
              <a:rPr lang="en-US" altLang="zh-CN" sz="2400" dirty="0">
                <a:latin typeface="SimHei" panose="02010609060101010101" pitchFamily="49" charset="-122"/>
                <a:ea typeface="SimHei" panose="02010609060101010101" pitchFamily="49" charset="-122"/>
              </a:rPr>
              <a:t>);</a:t>
            </a:r>
          </a:p>
          <a:p>
            <a:pPr>
              <a:buClr>
                <a:schemeClr val="tx2"/>
              </a:buClr>
              <a:buFont typeface="Wingdings" pitchFamily="2" charset="2"/>
              <a:buChar char="Ø"/>
              <a:defRPr/>
            </a:pPr>
            <a:r>
              <a:rPr lang="en-US" altLang="zh-CN" sz="2400" b="1" dirty="0">
                <a:latin typeface="SimHei" panose="02010609060101010101" pitchFamily="49" charset="-122"/>
                <a:ea typeface="SimHei" panose="02010609060101010101" pitchFamily="49" charset="-122"/>
              </a:rPr>
              <a:t>#include "</a:t>
            </a:r>
            <a:r>
              <a:rPr lang="en-US" altLang="zh-CN" sz="2400" b="1" dirty="0" err="1">
                <a:latin typeface="SimHei" panose="02010609060101010101" pitchFamily="49" charset="-122"/>
                <a:ea typeface="SimHei" panose="02010609060101010101" pitchFamily="49" charset="-122"/>
              </a:rPr>
              <a:t>stdio.h</a:t>
            </a:r>
            <a:r>
              <a:rPr lang="en-US" altLang="zh-CN" sz="2400" b="1" dirty="0">
                <a:latin typeface="SimHei" panose="02010609060101010101" pitchFamily="49" charset="-122"/>
                <a:ea typeface="SimHei" panose="02010609060101010101" pitchFamily="49" charset="-122"/>
              </a:rPr>
              <a:t>" (</a:t>
            </a:r>
            <a:r>
              <a:rPr lang="zh-CN" altLang="en-US" sz="2400" b="1" dirty="0">
                <a:latin typeface="SimHei" panose="02010609060101010101" pitchFamily="49" charset="-122"/>
                <a:ea typeface="SimHei" panose="02010609060101010101" pitchFamily="49" charset="-122"/>
              </a:rPr>
              <a:t>只有</a:t>
            </a:r>
            <a:r>
              <a:rPr lang="en-US" altLang="zh-CN" sz="2400" b="1" dirty="0" err="1">
                <a:latin typeface="SimHei" panose="02010609060101010101" pitchFamily="49" charset="-122"/>
                <a:ea typeface="SimHei" panose="02010609060101010101" pitchFamily="49" charset="-122"/>
              </a:rPr>
              <a:t>printf</a:t>
            </a:r>
            <a:r>
              <a:rPr lang="zh-CN" altLang="en-US" sz="2400" b="1" dirty="0">
                <a:latin typeface="SimHei" panose="02010609060101010101" pitchFamily="49" charset="-122"/>
                <a:ea typeface="SimHei" panose="02010609060101010101" pitchFamily="49" charset="-122"/>
              </a:rPr>
              <a:t>和</a:t>
            </a:r>
            <a:r>
              <a:rPr lang="en-US" altLang="zh-CN" sz="2400" b="1" dirty="0" err="1">
                <a:latin typeface="SimHei" panose="02010609060101010101" pitchFamily="49" charset="-122"/>
                <a:ea typeface="SimHei" panose="02010609060101010101" pitchFamily="49" charset="-122"/>
              </a:rPr>
              <a:t>scanf</a:t>
            </a:r>
            <a:r>
              <a:rPr lang="zh-CN" altLang="en-US" sz="2400" b="1" dirty="0">
                <a:latin typeface="SimHei" panose="02010609060101010101" pitchFamily="49" charset="-122"/>
                <a:ea typeface="SimHei" panose="02010609060101010101" pitchFamily="49" charset="-122"/>
              </a:rPr>
              <a:t>函数可以不要头文件</a:t>
            </a:r>
            <a:r>
              <a:rPr lang="en-US" altLang="zh-CN" sz="2400" b="1" dirty="0">
                <a:latin typeface="SimHei" panose="02010609060101010101" pitchFamily="49" charset="-122"/>
                <a:ea typeface="SimHei" panose="02010609060101010101" pitchFamily="49" charset="-122"/>
              </a:rPr>
              <a:t>)</a:t>
            </a:r>
          </a:p>
        </p:txBody>
      </p:sp>
      <p:sp>
        <p:nvSpPr>
          <p:cNvPr id="2" name="矩形 1">
            <a:extLst>
              <a:ext uri="{FF2B5EF4-FFF2-40B4-BE49-F238E27FC236}">
                <a16:creationId xmlns:a16="http://schemas.microsoft.com/office/drawing/2014/main" id="{7913DE62-AECE-EC46-BDE3-D9A894B178DC}"/>
              </a:ext>
            </a:extLst>
          </p:cNvPr>
          <p:cNvSpPr/>
          <p:nvPr/>
        </p:nvSpPr>
        <p:spPr>
          <a:xfrm>
            <a:off x="586110" y="2807984"/>
            <a:ext cx="8234362" cy="3933384"/>
          </a:xfrm>
          <a:prstGeom prst="rect">
            <a:avLst/>
          </a:prstGeom>
          <a:ln>
            <a:solidFill>
              <a:schemeClr val="accent1"/>
            </a:solidFill>
          </a:ln>
        </p:spPr>
        <p:txBody>
          <a:bodyPr>
            <a:spAutoFit/>
          </a:bodyPr>
          <a:lstStyle/>
          <a:p>
            <a:pPr marL="342900" indent="-342900">
              <a:spcBef>
                <a:spcPct val="20000"/>
              </a:spcBef>
              <a:buClr>
                <a:schemeClr val="tx2"/>
              </a:buClr>
              <a:buSzPct val="75000"/>
              <a:buFont typeface="Wingdings" pitchFamily="2" charset="2"/>
              <a:buChar char="Ø"/>
              <a:defRPr/>
            </a:pPr>
            <a:r>
              <a:rPr lang="en-US" altLang="zh-CN" dirty="0">
                <a:latin typeface="SimHei" panose="02010609060101010101" pitchFamily="49" charset="-122"/>
                <a:ea typeface="SimHei" panose="02010609060101010101" pitchFamily="49" charset="-122"/>
              </a:rPr>
              <a:t>Example</a:t>
            </a:r>
          </a:p>
          <a:p>
            <a:pPr marL="342900" indent="-342900">
              <a:spcBef>
                <a:spcPct val="20000"/>
              </a:spcBef>
              <a:buClr>
                <a:schemeClr val="tx2"/>
              </a:buClr>
              <a:buSzPct val="75000"/>
              <a:buFont typeface="Wingdings" pitchFamily="2" charset="2"/>
              <a:buChar char="Ø"/>
              <a:defRPr/>
            </a:pPr>
            <a:r>
              <a:rPr lang="en-US" altLang="zh-CN" dirty="0">
                <a:latin typeface="SimHei" panose="02010609060101010101" pitchFamily="49" charset="-122"/>
                <a:ea typeface="SimHei" panose="02010609060101010101" pitchFamily="49" charset="-122"/>
              </a:rPr>
              <a:t>main()</a:t>
            </a:r>
          </a:p>
          <a:p>
            <a:pPr marL="342900" indent="-342900">
              <a:spcBef>
                <a:spcPct val="20000"/>
              </a:spcBef>
              <a:buClr>
                <a:schemeClr val="tx2"/>
              </a:buClr>
              <a:buSzPct val="75000"/>
              <a:buFont typeface="Wingdings" pitchFamily="2" charset="2"/>
              <a:buChar char="Ø"/>
              <a:defRPr/>
            </a:pPr>
            <a:r>
              <a:rPr lang="en-US" altLang="zh-CN" dirty="0">
                <a:latin typeface="SimHei" panose="02010609060101010101" pitchFamily="49" charset="-122"/>
                <a:ea typeface="SimHei" panose="02010609060101010101" pitchFamily="49" charset="-122"/>
              </a:rPr>
              <a:t>{ int </a:t>
            </a:r>
            <a:r>
              <a:rPr lang="en-US" altLang="zh-CN" dirty="0" err="1">
                <a:latin typeface="SimHei" panose="02010609060101010101" pitchFamily="49" charset="-122"/>
                <a:ea typeface="SimHei" panose="02010609060101010101" pitchFamily="49" charset="-122"/>
              </a:rPr>
              <a:t>a,b,c</a:t>
            </a:r>
            <a:r>
              <a:rPr lang="en-US" altLang="zh-CN" dirty="0">
                <a:latin typeface="SimHei" panose="02010609060101010101" pitchFamily="49" charset="-122"/>
                <a:ea typeface="SimHei" panose="02010609060101010101" pitchFamily="49" charset="-122"/>
              </a:rPr>
              <a:t>;</a:t>
            </a:r>
          </a:p>
          <a:p>
            <a:pPr marL="342900" indent="-342900">
              <a:spcBef>
                <a:spcPct val="20000"/>
              </a:spcBef>
              <a:buClr>
                <a:schemeClr val="tx2"/>
              </a:buClr>
              <a:buSzPct val="75000"/>
              <a:buFont typeface="Wingdings" pitchFamily="2" charset="2"/>
              <a:buChar char="Ø"/>
              <a:defRPr/>
            </a:pPr>
            <a:r>
              <a:rPr lang="en-US" altLang="zh-CN" dirty="0">
                <a:latin typeface="SimHei" panose="02010609060101010101" pitchFamily="49" charset="-122"/>
                <a:ea typeface="SimHei" panose="02010609060101010101" pitchFamily="49" charset="-122"/>
              </a:rPr>
              <a:t>	</a:t>
            </a:r>
            <a:r>
              <a:rPr lang="en-US" altLang="zh-CN" dirty="0" err="1">
                <a:latin typeface="SimHei" panose="02010609060101010101" pitchFamily="49" charset="-122"/>
                <a:ea typeface="SimHei" panose="02010609060101010101" pitchFamily="49" charset="-122"/>
              </a:rPr>
              <a:t>scanf</a:t>
            </a:r>
            <a:r>
              <a:rPr lang="en-US" altLang="zh-CN" dirty="0">
                <a:latin typeface="SimHei" panose="02010609060101010101" pitchFamily="49" charset="-122"/>
                <a:ea typeface="SimHei" panose="02010609060101010101" pitchFamily="49" charset="-122"/>
              </a:rPr>
              <a:t>("%</a:t>
            </a:r>
            <a:r>
              <a:rPr lang="en-US" altLang="zh-CN" dirty="0" err="1">
                <a:latin typeface="SimHei" panose="02010609060101010101" pitchFamily="49" charset="-122"/>
                <a:ea typeface="SimHei" panose="02010609060101010101" pitchFamily="49" charset="-122"/>
              </a:rPr>
              <a:t>d%d%d</a:t>
            </a:r>
            <a:r>
              <a:rPr lang="en-US" altLang="zh-CN" dirty="0">
                <a:latin typeface="SimHei" panose="02010609060101010101" pitchFamily="49" charset="-122"/>
                <a:ea typeface="SimHei" panose="02010609060101010101" pitchFamily="49" charset="-122"/>
              </a:rPr>
              <a:t>",&amp;</a:t>
            </a:r>
            <a:r>
              <a:rPr lang="en-US" altLang="zh-CN" dirty="0" err="1">
                <a:latin typeface="SimHei" panose="02010609060101010101" pitchFamily="49" charset="-122"/>
                <a:ea typeface="SimHei" panose="02010609060101010101" pitchFamily="49" charset="-122"/>
              </a:rPr>
              <a:t>a,&amp;b,&amp;c</a:t>
            </a:r>
            <a:r>
              <a:rPr lang="en-US" altLang="zh-CN" dirty="0">
                <a:latin typeface="SimHei" panose="02010609060101010101" pitchFamily="49" charset="-122"/>
                <a:ea typeface="SimHei" panose="02010609060101010101" pitchFamily="49" charset="-122"/>
              </a:rPr>
              <a:t>);                	</a:t>
            </a:r>
            <a:r>
              <a:rPr lang="en-US" altLang="zh-CN" dirty="0" err="1">
                <a:latin typeface="SimHei" panose="02010609060101010101" pitchFamily="49" charset="-122"/>
                <a:ea typeface="SimHei" panose="02010609060101010101" pitchFamily="49" charset="-122"/>
              </a:rPr>
              <a:t>printf</a:t>
            </a:r>
            <a:r>
              <a:rPr lang="en-US" altLang="zh-CN" dirty="0">
                <a:latin typeface="SimHei" panose="02010609060101010101" pitchFamily="49" charset="-122"/>
                <a:ea typeface="SimHei" panose="02010609060101010101" pitchFamily="49" charset="-122"/>
              </a:rPr>
              <a:t>("%</a:t>
            </a:r>
            <a:r>
              <a:rPr lang="en-US" altLang="zh-CN" dirty="0" err="1">
                <a:latin typeface="SimHei" panose="02010609060101010101" pitchFamily="49" charset="-122"/>
                <a:ea typeface="SimHei" panose="02010609060101010101" pitchFamily="49" charset="-122"/>
              </a:rPr>
              <a:t>d,%d,%d</a:t>
            </a:r>
            <a:r>
              <a:rPr lang="en-US" altLang="zh-CN" dirty="0">
                <a:latin typeface="SimHei" panose="02010609060101010101" pitchFamily="49" charset="-122"/>
                <a:ea typeface="SimHei" panose="02010609060101010101" pitchFamily="49" charset="-122"/>
              </a:rPr>
              <a:t>\n",</a:t>
            </a:r>
            <a:r>
              <a:rPr lang="en-US" altLang="zh-CN" dirty="0" err="1">
                <a:latin typeface="SimHei" panose="02010609060101010101" pitchFamily="49" charset="-122"/>
                <a:ea typeface="SimHei" panose="02010609060101010101" pitchFamily="49" charset="-122"/>
              </a:rPr>
              <a:t>a,b,c</a:t>
            </a:r>
            <a:r>
              <a:rPr lang="en-US" altLang="zh-CN" dirty="0">
                <a:latin typeface="SimHei" panose="02010609060101010101" pitchFamily="49" charset="-122"/>
                <a:ea typeface="SimHei" panose="02010609060101010101" pitchFamily="49" charset="-122"/>
              </a:rPr>
              <a:t>); </a:t>
            </a:r>
          </a:p>
          <a:p>
            <a:pPr marL="342900" indent="-342900">
              <a:spcBef>
                <a:spcPct val="20000"/>
              </a:spcBef>
              <a:buClr>
                <a:schemeClr val="tx2"/>
              </a:buClr>
              <a:buSzPct val="75000"/>
              <a:buFont typeface="Wingdings" pitchFamily="2" charset="2"/>
              <a:buChar char="Ø"/>
              <a:defRPr/>
            </a:pPr>
            <a:r>
              <a:rPr lang="en-US" altLang="zh-CN" dirty="0">
                <a:latin typeface="SimHei" panose="02010609060101010101" pitchFamily="49" charset="-122"/>
                <a:ea typeface="SimHei" panose="02010609060101010101" pitchFamily="49" charset="-122"/>
              </a:rPr>
              <a:t>	system(“pause”);}</a:t>
            </a:r>
          </a:p>
          <a:p>
            <a:pPr marL="342900" indent="-342900">
              <a:spcBef>
                <a:spcPct val="20000"/>
              </a:spcBef>
              <a:buClr>
                <a:schemeClr val="tx2"/>
              </a:buClr>
              <a:buSzPct val="75000"/>
              <a:buFont typeface="Wingdings" pitchFamily="2" charset="2"/>
              <a:buChar char="Ø"/>
              <a:defRPr/>
            </a:pPr>
            <a:r>
              <a:rPr lang="zh-CN" altLang="en-US" dirty="0">
                <a:latin typeface="SimHei" panose="02010609060101010101" pitchFamily="49" charset="-122"/>
                <a:ea typeface="SimHei" panose="02010609060101010101" pitchFamily="49" charset="-122"/>
              </a:rPr>
              <a:t>运行时按如下方式输入三个值：</a:t>
            </a:r>
          </a:p>
          <a:p>
            <a:pPr marL="342900" indent="-342900">
              <a:spcBef>
                <a:spcPct val="20000"/>
              </a:spcBef>
              <a:buClr>
                <a:schemeClr val="tx2"/>
              </a:buClr>
              <a:buSzPct val="75000"/>
              <a:buFont typeface="Wingdings" pitchFamily="2" charset="2"/>
              <a:buChar char="Ø"/>
              <a:defRPr/>
            </a:pPr>
            <a:r>
              <a:rPr lang="zh-CN" altLang="en-US" dirty="0">
                <a:latin typeface="SimHei" panose="02010609060101010101" pitchFamily="49" charset="-122"/>
                <a:ea typeface="SimHei" panose="02010609060101010101" pitchFamily="49" charset="-122"/>
              </a:rPr>
              <a:t>    </a:t>
            </a:r>
            <a:r>
              <a:rPr lang="en-US" altLang="zh-CN" dirty="0">
                <a:latin typeface="SimHei" panose="02010609060101010101" pitchFamily="49" charset="-122"/>
                <a:ea typeface="SimHei" panose="02010609060101010101" pitchFamily="49" charset="-122"/>
              </a:rPr>
              <a:t>3□4□5↙ </a:t>
            </a:r>
            <a:r>
              <a:rPr lang="zh-CN" altLang="en-US" dirty="0">
                <a:latin typeface="SimHei" panose="02010609060101010101" pitchFamily="49" charset="-122"/>
                <a:ea typeface="SimHei" panose="02010609060101010101" pitchFamily="49" charset="-122"/>
              </a:rPr>
              <a:t>（输入</a:t>
            </a:r>
            <a:r>
              <a:rPr lang="en-US" altLang="zh-CN" dirty="0" err="1">
                <a:latin typeface="SimHei" panose="02010609060101010101" pitchFamily="49" charset="-122"/>
                <a:ea typeface="SimHei" panose="02010609060101010101" pitchFamily="49" charset="-122"/>
              </a:rPr>
              <a:t>a,b,c</a:t>
            </a:r>
            <a:r>
              <a:rPr lang="zh-CN" altLang="en-US" dirty="0">
                <a:latin typeface="SimHei" panose="02010609060101010101" pitchFamily="49" charset="-122"/>
                <a:ea typeface="SimHei" panose="02010609060101010101" pitchFamily="49" charset="-122"/>
              </a:rPr>
              <a:t>的值）</a:t>
            </a:r>
          </a:p>
          <a:p>
            <a:pPr marL="342900" indent="-342900">
              <a:spcBef>
                <a:spcPct val="20000"/>
              </a:spcBef>
              <a:buClr>
                <a:schemeClr val="tx2"/>
              </a:buClr>
              <a:buSzPct val="75000"/>
              <a:buFont typeface="Wingdings" pitchFamily="2" charset="2"/>
              <a:buChar char="Ø"/>
              <a:defRPr/>
            </a:pPr>
            <a:r>
              <a:rPr lang="zh-CN" altLang="en-US" dirty="0">
                <a:latin typeface="SimHei" panose="02010609060101010101" pitchFamily="49" charset="-122"/>
                <a:ea typeface="SimHei" panose="02010609060101010101" pitchFamily="49" charset="-122"/>
              </a:rPr>
              <a:t>    </a:t>
            </a:r>
            <a:r>
              <a:rPr lang="en-US" altLang="zh-CN" dirty="0">
                <a:latin typeface="SimHei" panose="02010609060101010101" pitchFamily="49" charset="-122"/>
                <a:ea typeface="SimHei" panose="02010609060101010101" pitchFamily="49" charset="-122"/>
              </a:rPr>
              <a:t>3</a:t>
            </a:r>
            <a:r>
              <a:rPr lang="zh-CN" altLang="en-US" dirty="0">
                <a:latin typeface="SimHei" panose="02010609060101010101" pitchFamily="49" charset="-122"/>
                <a:ea typeface="SimHei" panose="02010609060101010101" pitchFamily="49" charset="-122"/>
              </a:rPr>
              <a:t>，</a:t>
            </a:r>
            <a:r>
              <a:rPr lang="en-US" altLang="zh-CN" dirty="0">
                <a:latin typeface="SimHei" panose="02010609060101010101" pitchFamily="49" charset="-122"/>
                <a:ea typeface="SimHei" panose="02010609060101010101" pitchFamily="49" charset="-122"/>
              </a:rPr>
              <a:t>4</a:t>
            </a:r>
            <a:r>
              <a:rPr lang="zh-CN" altLang="en-US" dirty="0">
                <a:latin typeface="SimHei" panose="02010609060101010101" pitchFamily="49" charset="-122"/>
                <a:ea typeface="SimHei" panose="02010609060101010101" pitchFamily="49" charset="-122"/>
              </a:rPr>
              <a:t>，</a:t>
            </a:r>
            <a:r>
              <a:rPr lang="en-US" altLang="zh-CN" dirty="0">
                <a:latin typeface="SimHei" panose="02010609060101010101" pitchFamily="49" charset="-122"/>
                <a:ea typeface="SimHei" panose="02010609060101010101" pitchFamily="49" charset="-122"/>
              </a:rPr>
              <a:t>5 </a:t>
            </a:r>
            <a:r>
              <a:rPr lang="zh-CN" altLang="en-US" dirty="0">
                <a:latin typeface="SimHei" panose="02010609060101010101" pitchFamily="49" charset="-122"/>
                <a:ea typeface="SimHei" panose="02010609060101010101" pitchFamily="49" charset="-122"/>
              </a:rPr>
              <a:t>（</a:t>
            </a:r>
            <a:r>
              <a:rPr lang="en-US" altLang="zh-CN" dirty="0" err="1">
                <a:latin typeface="SimHei" panose="02010609060101010101" pitchFamily="49" charset="-122"/>
                <a:ea typeface="SimHei" panose="02010609060101010101" pitchFamily="49" charset="-122"/>
              </a:rPr>
              <a:t>printf</a:t>
            </a:r>
            <a:r>
              <a:rPr lang="zh-CN" altLang="en-US" dirty="0">
                <a:latin typeface="SimHei" panose="02010609060101010101" pitchFamily="49" charset="-122"/>
                <a:ea typeface="SimHei" panose="02010609060101010101" pitchFamily="49" charset="-122"/>
              </a:rPr>
              <a:t>输出的</a:t>
            </a:r>
            <a:r>
              <a:rPr lang="en-US" altLang="zh-CN" dirty="0">
                <a:latin typeface="SimHei" panose="02010609060101010101" pitchFamily="49" charset="-122"/>
                <a:ea typeface="SimHei" panose="02010609060101010101" pitchFamily="49" charset="-122"/>
              </a:rPr>
              <a:t>a</a:t>
            </a:r>
            <a:r>
              <a:rPr lang="zh-CN" altLang="en-US" dirty="0">
                <a:latin typeface="SimHei" panose="02010609060101010101" pitchFamily="49" charset="-122"/>
                <a:ea typeface="SimHei" panose="02010609060101010101" pitchFamily="49" charset="-122"/>
              </a:rPr>
              <a:t>，</a:t>
            </a:r>
            <a:r>
              <a:rPr lang="en-US" altLang="zh-CN" dirty="0">
                <a:latin typeface="SimHei" panose="02010609060101010101" pitchFamily="49" charset="-122"/>
                <a:ea typeface="SimHei" panose="02010609060101010101" pitchFamily="49" charset="-122"/>
              </a:rPr>
              <a:t>b</a:t>
            </a:r>
            <a:r>
              <a:rPr lang="zh-CN" altLang="en-US" dirty="0">
                <a:latin typeface="SimHei" panose="02010609060101010101" pitchFamily="49" charset="-122"/>
                <a:ea typeface="SimHei" panose="02010609060101010101" pitchFamily="49" charset="-122"/>
              </a:rPr>
              <a:t>，</a:t>
            </a:r>
            <a:r>
              <a:rPr lang="en-US" altLang="zh-CN" dirty="0">
                <a:latin typeface="SimHei" panose="02010609060101010101" pitchFamily="49" charset="-122"/>
                <a:ea typeface="SimHei" panose="02010609060101010101" pitchFamily="49" charset="-122"/>
              </a:rPr>
              <a:t>c</a:t>
            </a:r>
            <a:r>
              <a:rPr lang="zh-CN" altLang="en-US" dirty="0">
                <a:latin typeface="SimHei" panose="02010609060101010101" pitchFamily="49" charset="-122"/>
                <a:ea typeface="SimHei" panose="02010609060101010101" pitchFamily="49" charset="-122"/>
              </a:rPr>
              <a:t>的值）</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Line 4">
            <a:extLst>
              <a:ext uri="{FF2B5EF4-FFF2-40B4-BE49-F238E27FC236}">
                <a16:creationId xmlns:a16="http://schemas.microsoft.com/office/drawing/2014/main" id="{003F18A7-7093-F974-2287-DFF4003DF7DC}"/>
              </a:ext>
            </a:extLst>
          </p:cNvPr>
          <p:cNvSpPr>
            <a:spLocks noChangeShapeType="1"/>
          </p:cNvSpPr>
          <p:nvPr/>
        </p:nvSpPr>
        <p:spPr bwMode="auto">
          <a:xfrm>
            <a:off x="539750" y="2636838"/>
            <a:ext cx="1073150" cy="0"/>
          </a:xfrm>
          <a:prstGeom prst="line">
            <a:avLst/>
          </a:prstGeom>
          <a:noFill/>
          <a:ln w="38100"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64514" name="Rectangle 5">
            <a:extLst>
              <a:ext uri="{FF2B5EF4-FFF2-40B4-BE49-F238E27FC236}">
                <a16:creationId xmlns:a16="http://schemas.microsoft.com/office/drawing/2014/main" id="{78E42E4A-7C4B-2EA3-1DAB-1C0EBA737E73}"/>
              </a:ext>
            </a:extLst>
          </p:cNvPr>
          <p:cNvSpPr>
            <a:spLocks noChangeArrowheads="1"/>
          </p:cNvSpPr>
          <p:nvPr/>
        </p:nvSpPr>
        <p:spPr bwMode="auto">
          <a:xfrm>
            <a:off x="1612900" y="1862138"/>
            <a:ext cx="842963" cy="1320800"/>
          </a:xfrm>
          <a:prstGeom prst="rect">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None/>
            </a:pPr>
            <a:r>
              <a:rPr kumimoji="0" lang="zh-CN" altLang="en-US" sz="2000" b="0" dirty="0">
                <a:latin typeface="SimHei" panose="02010609060101010101" pitchFamily="49" charset="-122"/>
                <a:ea typeface="SimHei" panose="02010609060101010101" pitchFamily="49" charset="-122"/>
              </a:rPr>
              <a:t>编辑</a:t>
            </a:r>
          </a:p>
        </p:txBody>
      </p:sp>
      <p:sp>
        <p:nvSpPr>
          <p:cNvPr id="64515" name="Rectangle 6">
            <a:extLst>
              <a:ext uri="{FF2B5EF4-FFF2-40B4-BE49-F238E27FC236}">
                <a16:creationId xmlns:a16="http://schemas.microsoft.com/office/drawing/2014/main" id="{C304D3A4-07B5-FBF7-1C39-734A455117FA}"/>
              </a:ext>
            </a:extLst>
          </p:cNvPr>
          <p:cNvSpPr>
            <a:spLocks noChangeArrowheads="1"/>
          </p:cNvSpPr>
          <p:nvPr/>
        </p:nvSpPr>
        <p:spPr bwMode="auto">
          <a:xfrm>
            <a:off x="7358063" y="1862138"/>
            <a:ext cx="842962" cy="1320800"/>
          </a:xfrm>
          <a:prstGeom prst="rect">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None/>
            </a:pPr>
            <a:r>
              <a:rPr lang="zh-CN" altLang="en-US" sz="2000" b="0" dirty="0">
                <a:latin typeface="SimHei" panose="02010609060101010101" pitchFamily="49" charset="-122"/>
                <a:ea typeface="SimHei" panose="02010609060101010101" pitchFamily="49" charset="-122"/>
              </a:rPr>
              <a:t>执行</a:t>
            </a:r>
          </a:p>
        </p:txBody>
      </p:sp>
      <p:sp>
        <p:nvSpPr>
          <p:cNvPr id="64516" name="Rectangle 7">
            <a:extLst>
              <a:ext uri="{FF2B5EF4-FFF2-40B4-BE49-F238E27FC236}">
                <a16:creationId xmlns:a16="http://schemas.microsoft.com/office/drawing/2014/main" id="{66444F02-6BE1-C370-63C9-2C99A8CDB44A}"/>
              </a:ext>
            </a:extLst>
          </p:cNvPr>
          <p:cNvSpPr>
            <a:spLocks noChangeArrowheads="1"/>
          </p:cNvSpPr>
          <p:nvPr/>
        </p:nvSpPr>
        <p:spPr bwMode="auto">
          <a:xfrm>
            <a:off x="5443538" y="1862138"/>
            <a:ext cx="842962" cy="1320800"/>
          </a:xfrm>
          <a:prstGeom prst="rect">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None/>
            </a:pPr>
            <a:r>
              <a:rPr lang="zh-CN" altLang="en-US" sz="2000" b="0" dirty="0">
                <a:latin typeface="SimHei" panose="02010609060101010101" pitchFamily="49" charset="-122"/>
                <a:ea typeface="SimHei" panose="02010609060101010101" pitchFamily="49" charset="-122"/>
              </a:rPr>
              <a:t>连接</a:t>
            </a:r>
          </a:p>
        </p:txBody>
      </p:sp>
      <p:sp>
        <p:nvSpPr>
          <p:cNvPr id="64517" name="Rectangle 8">
            <a:extLst>
              <a:ext uri="{FF2B5EF4-FFF2-40B4-BE49-F238E27FC236}">
                <a16:creationId xmlns:a16="http://schemas.microsoft.com/office/drawing/2014/main" id="{B5D17D27-E229-74D2-9E41-EC4F13C3031F}"/>
              </a:ext>
            </a:extLst>
          </p:cNvPr>
          <p:cNvSpPr>
            <a:spLocks noChangeArrowheads="1"/>
          </p:cNvSpPr>
          <p:nvPr/>
        </p:nvSpPr>
        <p:spPr bwMode="auto">
          <a:xfrm>
            <a:off x="3492500" y="1844675"/>
            <a:ext cx="842963" cy="1320800"/>
          </a:xfrm>
          <a:prstGeom prst="rect">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0" lang="zh-CN" altLang="en-US" sz="2000" b="0" dirty="0">
                <a:latin typeface="SimHei" panose="02010609060101010101" pitchFamily="49" charset="-122"/>
                <a:ea typeface="SimHei" panose="02010609060101010101" pitchFamily="49" charset="-122"/>
              </a:rPr>
              <a:t>编译</a:t>
            </a:r>
          </a:p>
        </p:txBody>
      </p:sp>
      <p:sp>
        <p:nvSpPr>
          <p:cNvPr id="64518" name="Text Box 9">
            <a:extLst>
              <a:ext uri="{FF2B5EF4-FFF2-40B4-BE49-F238E27FC236}">
                <a16:creationId xmlns:a16="http://schemas.microsoft.com/office/drawing/2014/main" id="{B2C7B0ED-61C5-61D1-B954-12E80006D8A3}"/>
              </a:ext>
            </a:extLst>
          </p:cNvPr>
          <p:cNvSpPr txBox="1">
            <a:spLocks noChangeArrowheads="1"/>
          </p:cNvSpPr>
          <p:nvPr/>
        </p:nvSpPr>
        <p:spPr bwMode="auto">
          <a:xfrm>
            <a:off x="385306" y="1484313"/>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None/>
            </a:pPr>
            <a:r>
              <a:rPr lang="zh-CN" altLang="en-US" sz="2000" b="0" dirty="0">
                <a:latin typeface="SimHei" panose="02010609060101010101" pitchFamily="49" charset="-122"/>
                <a:ea typeface="SimHei" panose="02010609060101010101" pitchFamily="49" charset="-122"/>
              </a:rPr>
              <a:t>键盘输入</a:t>
            </a:r>
          </a:p>
        </p:txBody>
      </p:sp>
      <p:sp>
        <p:nvSpPr>
          <p:cNvPr id="64519" name="Line 10">
            <a:extLst>
              <a:ext uri="{FF2B5EF4-FFF2-40B4-BE49-F238E27FC236}">
                <a16:creationId xmlns:a16="http://schemas.microsoft.com/office/drawing/2014/main" id="{FD440B9D-0A86-17D1-B854-8FF580F8404D}"/>
              </a:ext>
            </a:extLst>
          </p:cNvPr>
          <p:cNvSpPr>
            <a:spLocks noChangeShapeType="1"/>
          </p:cNvSpPr>
          <p:nvPr/>
        </p:nvSpPr>
        <p:spPr bwMode="auto">
          <a:xfrm>
            <a:off x="2484438" y="2636838"/>
            <a:ext cx="1071562" cy="0"/>
          </a:xfrm>
          <a:prstGeom prst="line">
            <a:avLst/>
          </a:prstGeom>
          <a:noFill/>
          <a:ln w="38100"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64520" name="Line 11">
            <a:extLst>
              <a:ext uri="{FF2B5EF4-FFF2-40B4-BE49-F238E27FC236}">
                <a16:creationId xmlns:a16="http://schemas.microsoft.com/office/drawing/2014/main" id="{B4E9AAFB-0CA0-2628-4936-3B808E3AD030}"/>
              </a:ext>
            </a:extLst>
          </p:cNvPr>
          <p:cNvSpPr>
            <a:spLocks noChangeShapeType="1"/>
          </p:cNvSpPr>
          <p:nvPr/>
        </p:nvSpPr>
        <p:spPr bwMode="auto">
          <a:xfrm>
            <a:off x="6300788" y="2636838"/>
            <a:ext cx="1071562" cy="0"/>
          </a:xfrm>
          <a:prstGeom prst="line">
            <a:avLst/>
          </a:prstGeom>
          <a:noFill/>
          <a:ln w="38100"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64521" name="Line 12">
            <a:extLst>
              <a:ext uri="{FF2B5EF4-FFF2-40B4-BE49-F238E27FC236}">
                <a16:creationId xmlns:a16="http://schemas.microsoft.com/office/drawing/2014/main" id="{AF1EB039-1385-E902-47DE-40466AAE6260}"/>
              </a:ext>
            </a:extLst>
          </p:cNvPr>
          <p:cNvSpPr>
            <a:spLocks noChangeShapeType="1"/>
          </p:cNvSpPr>
          <p:nvPr/>
        </p:nvSpPr>
        <p:spPr bwMode="auto">
          <a:xfrm>
            <a:off x="4356100" y="2636838"/>
            <a:ext cx="1073150"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64522" name="Text Box 14">
            <a:extLst>
              <a:ext uri="{FF2B5EF4-FFF2-40B4-BE49-F238E27FC236}">
                <a16:creationId xmlns:a16="http://schemas.microsoft.com/office/drawing/2014/main" id="{4A8BDD82-760D-26F6-FDBC-EB14A32EC55B}"/>
              </a:ext>
            </a:extLst>
          </p:cNvPr>
          <p:cNvSpPr txBox="1">
            <a:spLocks noChangeArrowheads="1"/>
          </p:cNvSpPr>
          <p:nvPr/>
        </p:nvSpPr>
        <p:spPr bwMode="auto">
          <a:xfrm>
            <a:off x="2355394" y="1773238"/>
            <a:ext cx="121058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0" lang="en-US" altLang="zh-CN" sz="2000" b="0" dirty="0">
                <a:latin typeface="SimHei" panose="02010609060101010101" pitchFamily="49" charset="-122"/>
                <a:ea typeface="SimHei" panose="02010609060101010101" pitchFamily="49" charset="-122"/>
              </a:rPr>
              <a:t>f 1. </a:t>
            </a:r>
            <a:r>
              <a:rPr kumimoji="0" lang="en-US" altLang="zh-CN" sz="2000" b="0" dirty="0" err="1">
                <a:latin typeface="SimHei" panose="02010609060101010101" pitchFamily="49" charset="-122"/>
                <a:ea typeface="SimHei" panose="02010609060101010101" pitchFamily="49" charset="-122"/>
              </a:rPr>
              <a:t>cpp</a:t>
            </a:r>
            <a:endParaRPr kumimoji="0" lang="en-US" altLang="zh-CN" sz="2000" b="0" dirty="0">
              <a:latin typeface="SimHei" panose="02010609060101010101" pitchFamily="49" charset="-122"/>
              <a:ea typeface="SimHei" panose="02010609060101010101" pitchFamily="49" charset="-122"/>
            </a:endParaRPr>
          </a:p>
          <a:p>
            <a:pPr algn="ctr">
              <a:spcBef>
                <a:spcPct val="0"/>
              </a:spcBef>
              <a:buClrTx/>
              <a:buSzTx/>
              <a:buFontTx/>
              <a:buNone/>
            </a:pPr>
            <a:r>
              <a:rPr kumimoji="0" lang="en-US" altLang="zh-CN" sz="2000" b="0" dirty="0">
                <a:latin typeface="SimHei" panose="02010609060101010101" pitchFamily="49" charset="-122"/>
                <a:ea typeface="SimHei" panose="02010609060101010101" pitchFamily="49" charset="-122"/>
              </a:rPr>
              <a:t>f2.cpp</a:t>
            </a:r>
          </a:p>
        </p:txBody>
      </p:sp>
      <p:sp>
        <p:nvSpPr>
          <p:cNvPr id="64523" name="Text Box 15">
            <a:extLst>
              <a:ext uri="{FF2B5EF4-FFF2-40B4-BE49-F238E27FC236}">
                <a16:creationId xmlns:a16="http://schemas.microsoft.com/office/drawing/2014/main" id="{820F6EE3-3E1C-6909-C24C-D526F7BA7F0D}"/>
              </a:ext>
            </a:extLst>
          </p:cNvPr>
          <p:cNvSpPr txBox="1">
            <a:spLocks noChangeArrowheads="1"/>
          </p:cNvSpPr>
          <p:nvPr/>
        </p:nvSpPr>
        <p:spPr bwMode="auto">
          <a:xfrm>
            <a:off x="2411413" y="2781300"/>
            <a:ext cx="1200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None/>
            </a:pPr>
            <a:r>
              <a:rPr lang="zh-CN" altLang="en-US" sz="2000" b="0" dirty="0">
                <a:latin typeface="SimHei" panose="02010609060101010101" pitchFamily="49" charset="-122"/>
                <a:ea typeface="SimHei" panose="02010609060101010101" pitchFamily="49" charset="-122"/>
              </a:rPr>
              <a:t>磁盘文件</a:t>
            </a:r>
          </a:p>
        </p:txBody>
      </p:sp>
      <p:sp>
        <p:nvSpPr>
          <p:cNvPr id="64524" name="Text Box 16">
            <a:extLst>
              <a:ext uri="{FF2B5EF4-FFF2-40B4-BE49-F238E27FC236}">
                <a16:creationId xmlns:a16="http://schemas.microsoft.com/office/drawing/2014/main" id="{B7341AF7-E713-0D8E-CF10-B64207AC7797}"/>
              </a:ext>
            </a:extLst>
          </p:cNvPr>
          <p:cNvSpPr txBox="1">
            <a:spLocks noChangeArrowheads="1"/>
          </p:cNvSpPr>
          <p:nvPr/>
        </p:nvSpPr>
        <p:spPr bwMode="auto">
          <a:xfrm>
            <a:off x="4414828" y="1557338"/>
            <a:ext cx="95410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None/>
            </a:pPr>
            <a:r>
              <a:rPr lang="en-US" altLang="zh-CN" sz="2000" b="0" dirty="0">
                <a:latin typeface="SimHei" panose="02010609060101010101" pitchFamily="49" charset="-122"/>
                <a:ea typeface="SimHei" panose="02010609060101010101" pitchFamily="49" charset="-122"/>
              </a:rPr>
              <a:t>f1.obj</a:t>
            </a:r>
          </a:p>
          <a:p>
            <a:pPr algn="ctr">
              <a:spcBef>
                <a:spcPct val="0"/>
              </a:spcBef>
              <a:buClrTx/>
              <a:buSzTx/>
              <a:buNone/>
            </a:pPr>
            <a:r>
              <a:rPr lang="en-US" altLang="zh-CN" sz="2000" b="0" dirty="0">
                <a:latin typeface="SimHei" panose="02010609060101010101" pitchFamily="49" charset="-122"/>
                <a:ea typeface="SimHei" panose="02010609060101010101" pitchFamily="49" charset="-122"/>
              </a:rPr>
              <a:t>f2.obj</a:t>
            </a:r>
          </a:p>
          <a:p>
            <a:pPr algn="ctr">
              <a:spcBef>
                <a:spcPct val="0"/>
              </a:spcBef>
              <a:buClrTx/>
              <a:buSzTx/>
              <a:buFontTx/>
              <a:buNone/>
            </a:pPr>
            <a:endParaRPr kumimoji="0" lang="zh-CN" altLang="en-US" sz="2000" b="0" dirty="0"/>
          </a:p>
        </p:txBody>
      </p:sp>
      <p:sp>
        <p:nvSpPr>
          <p:cNvPr id="64525" name="Text Box 17">
            <a:extLst>
              <a:ext uri="{FF2B5EF4-FFF2-40B4-BE49-F238E27FC236}">
                <a16:creationId xmlns:a16="http://schemas.microsoft.com/office/drawing/2014/main" id="{D1BEDF7A-9C03-569B-6C7D-09496DB07382}"/>
              </a:ext>
            </a:extLst>
          </p:cNvPr>
          <p:cNvSpPr txBox="1">
            <a:spLocks noChangeArrowheads="1"/>
          </p:cNvSpPr>
          <p:nvPr/>
        </p:nvSpPr>
        <p:spPr bwMode="auto">
          <a:xfrm>
            <a:off x="6079222" y="1676400"/>
            <a:ext cx="14670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None/>
            </a:pPr>
            <a:r>
              <a:rPr lang="en-US" altLang="zh-CN" sz="2000" b="0" dirty="0">
                <a:latin typeface="SimHei" panose="02010609060101010101" pitchFamily="49" charset="-122"/>
                <a:ea typeface="SimHei" panose="02010609060101010101" pitchFamily="49" charset="-122"/>
              </a:rPr>
              <a:t>huang. exe</a:t>
            </a:r>
          </a:p>
        </p:txBody>
      </p:sp>
      <p:sp>
        <p:nvSpPr>
          <p:cNvPr id="64526" name="Rectangle 18">
            <a:extLst>
              <a:ext uri="{FF2B5EF4-FFF2-40B4-BE49-F238E27FC236}">
                <a16:creationId xmlns:a16="http://schemas.microsoft.com/office/drawing/2014/main" id="{CC4CC851-4F2F-726C-E9A5-B8CD15F6985F}"/>
              </a:ext>
            </a:extLst>
          </p:cNvPr>
          <p:cNvSpPr>
            <a:spLocks noChangeArrowheads="1"/>
          </p:cNvSpPr>
          <p:nvPr/>
        </p:nvSpPr>
        <p:spPr bwMode="auto">
          <a:xfrm>
            <a:off x="3419106" y="5949950"/>
            <a:ext cx="25058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lang="zh-CN" altLang="en-US" sz="2400" b="0" dirty="0">
                <a:latin typeface="SimHei" panose="02010609060101010101" pitchFamily="49" charset="-122"/>
                <a:ea typeface="SimHei" panose="02010609060101010101" pitchFamily="49" charset="-122"/>
              </a:rPr>
              <a:t>图：编程的</a:t>
            </a:r>
            <a:r>
              <a:rPr lang="en-US" altLang="zh-CN" sz="2400" b="0" dirty="0">
                <a:latin typeface="SimHei" panose="02010609060101010101" pitchFamily="49" charset="-122"/>
                <a:ea typeface="SimHei" panose="02010609060101010101" pitchFamily="49" charset="-122"/>
              </a:rPr>
              <a:t>4</a:t>
            </a:r>
            <a:r>
              <a:rPr lang="zh-CN" altLang="en-US" sz="2400" b="0" dirty="0">
                <a:latin typeface="SimHei" panose="02010609060101010101" pitchFamily="49" charset="-122"/>
                <a:ea typeface="SimHei" panose="02010609060101010101" pitchFamily="49" charset="-122"/>
              </a:rPr>
              <a:t>部曲</a:t>
            </a:r>
          </a:p>
        </p:txBody>
      </p:sp>
      <p:sp>
        <p:nvSpPr>
          <p:cNvPr id="64527" name="Rectangle 19">
            <a:extLst>
              <a:ext uri="{FF2B5EF4-FFF2-40B4-BE49-F238E27FC236}">
                <a16:creationId xmlns:a16="http://schemas.microsoft.com/office/drawing/2014/main" id="{E2246ECB-67C1-38A4-C981-22400F7389FA}"/>
              </a:ext>
            </a:extLst>
          </p:cNvPr>
          <p:cNvSpPr>
            <a:spLocks noChangeArrowheads="1"/>
          </p:cNvSpPr>
          <p:nvPr/>
        </p:nvSpPr>
        <p:spPr bwMode="auto">
          <a:xfrm>
            <a:off x="1474788" y="330200"/>
            <a:ext cx="5978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lstStyle>
            <a:lvl1pPr>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lang="en-US" altLang="zh-CN" dirty="0">
                <a:solidFill>
                  <a:schemeClr val="tx2"/>
                </a:solidFill>
                <a:latin typeface="SimHei" panose="02010609060101010101" pitchFamily="49" charset="-122"/>
                <a:ea typeface="SimHei" panose="02010609060101010101" pitchFamily="49" charset="-122"/>
              </a:rPr>
              <a:t>1.4 </a:t>
            </a:r>
            <a:r>
              <a:rPr lang="zh-CN" altLang="en-US" dirty="0">
                <a:solidFill>
                  <a:schemeClr val="tx2"/>
                </a:solidFill>
                <a:latin typeface="SimHei" panose="02010609060101010101" pitchFamily="49" charset="-122"/>
                <a:ea typeface="SimHei" panose="02010609060101010101" pitchFamily="49" charset="-122"/>
              </a:rPr>
              <a:t>上机方法</a:t>
            </a:r>
          </a:p>
        </p:txBody>
      </p:sp>
      <p:pic>
        <p:nvPicPr>
          <p:cNvPr id="64528" name="Picture 21">
            <a:extLst>
              <a:ext uri="{FF2B5EF4-FFF2-40B4-BE49-F238E27FC236}">
                <a16:creationId xmlns:a16="http://schemas.microsoft.com/office/drawing/2014/main" id="{1C00F331-D17C-2F97-E583-EC20AFD128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4581525"/>
            <a:ext cx="4392612" cy="1285875"/>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64529" name="Line 22">
            <a:extLst>
              <a:ext uri="{FF2B5EF4-FFF2-40B4-BE49-F238E27FC236}">
                <a16:creationId xmlns:a16="http://schemas.microsoft.com/office/drawing/2014/main" id="{361818A7-4B4D-6913-D2D5-F3C5FD03F0D5}"/>
              </a:ext>
            </a:extLst>
          </p:cNvPr>
          <p:cNvSpPr>
            <a:spLocks noChangeShapeType="1"/>
          </p:cNvSpPr>
          <p:nvPr/>
        </p:nvSpPr>
        <p:spPr bwMode="auto">
          <a:xfrm flipH="1">
            <a:off x="971550" y="3213100"/>
            <a:ext cx="2663825" cy="1368425"/>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lIns="92075" tIns="46038" rIns="92075" bIns="46038"/>
          <a:lstStyle/>
          <a:p>
            <a:endParaRPr lang="zh-CN" altLang="en-US"/>
          </a:p>
        </p:txBody>
      </p:sp>
      <p:sp>
        <p:nvSpPr>
          <p:cNvPr id="64530" name="Line 24">
            <a:extLst>
              <a:ext uri="{FF2B5EF4-FFF2-40B4-BE49-F238E27FC236}">
                <a16:creationId xmlns:a16="http://schemas.microsoft.com/office/drawing/2014/main" id="{F783DA2E-34F4-FCE3-A131-87D5DEAAF15C}"/>
              </a:ext>
            </a:extLst>
          </p:cNvPr>
          <p:cNvSpPr>
            <a:spLocks noChangeShapeType="1"/>
          </p:cNvSpPr>
          <p:nvPr/>
        </p:nvSpPr>
        <p:spPr bwMode="auto">
          <a:xfrm>
            <a:off x="4284663" y="3213100"/>
            <a:ext cx="863600" cy="1439863"/>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lIns="92075" tIns="46038" rIns="92075" bIns="46038"/>
          <a:lstStyle/>
          <a:p>
            <a:endParaRPr lang="zh-CN" altLang="en-US"/>
          </a:p>
        </p:txBody>
      </p:sp>
      <p:sp>
        <p:nvSpPr>
          <p:cNvPr id="64531" name="Text Box 25">
            <a:extLst>
              <a:ext uri="{FF2B5EF4-FFF2-40B4-BE49-F238E27FC236}">
                <a16:creationId xmlns:a16="http://schemas.microsoft.com/office/drawing/2014/main" id="{125825DC-2E6D-1D83-EE7A-7401E477D9F9}"/>
              </a:ext>
            </a:extLst>
          </p:cNvPr>
          <p:cNvSpPr txBox="1">
            <a:spLocks noChangeArrowheads="1"/>
          </p:cNvSpPr>
          <p:nvPr/>
        </p:nvSpPr>
        <p:spPr bwMode="auto">
          <a:xfrm>
            <a:off x="5292725" y="4149725"/>
            <a:ext cx="3240088" cy="850900"/>
          </a:xfrm>
          <a:prstGeom prst="rect">
            <a:avLst/>
          </a:prstGeom>
          <a:noFill/>
          <a:ln w="2857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spAutoFit/>
          </a:bodyPr>
          <a:lstStyle>
            <a:lvl1pPr marL="342900" indent="-342900">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marL="0" indent="0" algn="ctr">
              <a:spcBef>
                <a:spcPct val="0"/>
              </a:spcBef>
              <a:buClrTx/>
              <a:buSzTx/>
              <a:buNone/>
            </a:pPr>
            <a:r>
              <a:rPr lang="en-US" altLang="zh-CN" sz="2400" b="0" dirty="0">
                <a:latin typeface="SimHei" panose="02010609060101010101" pitchFamily="49" charset="-122"/>
                <a:ea typeface="SimHei" panose="02010609060101010101" pitchFamily="49" charset="-122"/>
              </a:rPr>
              <a:t>f1.obj+f2.obj+</a:t>
            </a:r>
            <a:r>
              <a:rPr lang="zh-CN" altLang="en-US" sz="2400" b="0" dirty="0">
                <a:latin typeface="SimHei" panose="02010609060101010101" pitchFamily="49" charset="-122"/>
                <a:ea typeface="SimHei" panose="02010609060101010101" pitchFamily="49" charset="-122"/>
              </a:rPr>
              <a:t>标准函数</a:t>
            </a:r>
            <a:r>
              <a:rPr lang="en-US" altLang="zh-CN" sz="2400" b="0" dirty="0">
                <a:latin typeface="SimHei" panose="02010609060101010101" pitchFamily="49" charset="-122"/>
                <a:ea typeface="SimHei" panose="02010609060101010101" pitchFamily="49" charset="-122"/>
                <a:sym typeface="Wingdings" pitchFamily="2" charset="2"/>
              </a:rPr>
              <a:t></a:t>
            </a:r>
            <a:r>
              <a:rPr lang="en-US" altLang="zh-CN" sz="2400" b="0" dirty="0" err="1">
                <a:latin typeface="SimHei" panose="02010609060101010101" pitchFamily="49" charset="-122"/>
                <a:ea typeface="SimHei" panose="02010609060101010101" pitchFamily="49" charset="-122"/>
                <a:sym typeface="Wingdings" pitchFamily="2" charset="2"/>
              </a:rPr>
              <a:t>huang.exe</a:t>
            </a:r>
            <a:endParaRPr lang="en-US" altLang="zh-CN" sz="2400" b="0" dirty="0">
              <a:latin typeface="SimHei" panose="02010609060101010101" pitchFamily="49" charset="-122"/>
              <a:ea typeface="SimHei" panose="02010609060101010101" pitchFamily="49" charset="-122"/>
            </a:endParaRPr>
          </a:p>
        </p:txBody>
      </p:sp>
      <p:sp>
        <p:nvSpPr>
          <p:cNvPr id="64532" name="Line 27">
            <a:extLst>
              <a:ext uri="{FF2B5EF4-FFF2-40B4-BE49-F238E27FC236}">
                <a16:creationId xmlns:a16="http://schemas.microsoft.com/office/drawing/2014/main" id="{D908E9AD-BE7F-9EA0-A665-1FBD3BDAC8BB}"/>
              </a:ext>
            </a:extLst>
          </p:cNvPr>
          <p:cNvSpPr>
            <a:spLocks noChangeShapeType="1"/>
          </p:cNvSpPr>
          <p:nvPr/>
        </p:nvSpPr>
        <p:spPr bwMode="auto">
          <a:xfrm flipH="1">
            <a:off x="5292725" y="3213100"/>
            <a:ext cx="287338" cy="936625"/>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lIns="92075" tIns="46038" rIns="92075" bIns="46038"/>
          <a:lstStyle/>
          <a:p>
            <a:endParaRPr lang="zh-CN" altLang="en-US"/>
          </a:p>
        </p:txBody>
      </p:sp>
      <p:sp>
        <p:nvSpPr>
          <p:cNvPr id="64533" name="Line 28">
            <a:extLst>
              <a:ext uri="{FF2B5EF4-FFF2-40B4-BE49-F238E27FC236}">
                <a16:creationId xmlns:a16="http://schemas.microsoft.com/office/drawing/2014/main" id="{B45C45C6-72B9-234F-A178-7F1671DB8D77}"/>
              </a:ext>
            </a:extLst>
          </p:cNvPr>
          <p:cNvSpPr>
            <a:spLocks noChangeShapeType="1"/>
          </p:cNvSpPr>
          <p:nvPr/>
        </p:nvSpPr>
        <p:spPr bwMode="auto">
          <a:xfrm>
            <a:off x="6372225" y="3213100"/>
            <a:ext cx="2160588" cy="936625"/>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lIns="92075" tIns="46038" rIns="92075" bIns="46038"/>
          <a:lstStyle/>
          <a:p>
            <a:endParaRPr lang="zh-CN" altLang="en-US"/>
          </a:p>
        </p:txBody>
      </p:sp>
      <p:pic>
        <p:nvPicPr>
          <p:cNvPr id="64534" name="Picture 29">
            <a:extLst>
              <a:ext uri="{FF2B5EF4-FFF2-40B4-BE49-F238E27FC236}">
                <a16:creationId xmlns:a16="http://schemas.microsoft.com/office/drawing/2014/main" id="{06AF423E-258F-1415-3D12-55A63F6B5F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916113"/>
            <a:ext cx="1079500"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4535" name="Group 35">
            <a:extLst>
              <a:ext uri="{FF2B5EF4-FFF2-40B4-BE49-F238E27FC236}">
                <a16:creationId xmlns:a16="http://schemas.microsoft.com/office/drawing/2014/main" id="{D2BC29CA-7D4F-C03B-23A1-18E88B0A7F13}"/>
              </a:ext>
            </a:extLst>
          </p:cNvPr>
          <p:cNvGrpSpPr>
            <a:grpSpLocks/>
          </p:cNvGrpSpPr>
          <p:nvPr/>
        </p:nvGrpSpPr>
        <p:grpSpPr bwMode="auto">
          <a:xfrm>
            <a:off x="1692275" y="1196975"/>
            <a:ext cx="1800225" cy="587375"/>
            <a:chOff x="1111" y="2115"/>
            <a:chExt cx="1134" cy="370"/>
          </a:xfrm>
        </p:grpSpPr>
        <p:pic>
          <p:nvPicPr>
            <p:cNvPr id="64539" name="Picture 30">
              <a:extLst>
                <a:ext uri="{FF2B5EF4-FFF2-40B4-BE49-F238E27FC236}">
                  <a16:creationId xmlns:a16="http://schemas.microsoft.com/office/drawing/2014/main" id="{79368AC1-D35A-0248-E681-E5B6386B3E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1" y="2115"/>
              <a:ext cx="454" cy="370"/>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pic>
        <p:pic>
          <p:nvPicPr>
            <p:cNvPr id="64540" name="Picture 31">
              <a:extLst>
                <a:ext uri="{FF2B5EF4-FFF2-40B4-BE49-F238E27FC236}">
                  <a16:creationId xmlns:a16="http://schemas.microsoft.com/office/drawing/2014/main" id="{57A89DF4-CCCA-F1D0-F2BF-7CF5415EF0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 y="2115"/>
              <a:ext cx="454" cy="363"/>
            </a:xfrm>
            <a:prstGeom prst="rect">
              <a:avLst/>
            </a:prstGeom>
            <a:noFill/>
            <a:ln w="19050">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64541" name="Line 34">
              <a:extLst>
                <a:ext uri="{FF2B5EF4-FFF2-40B4-BE49-F238E27FC236}">
                  <a16:creationId xmlns:a16="http://schemas.microsoft.com/office/drawing/2014/main" id="{FD4A5AF5-1A56-82B9-FDA7-D88B6BAFD49E}"/>
                </a:ext>
              </a:extLst>
            </p:cNvPr>
            <p:cNvSpPr>
              <a:spLocks noChangeShapeType="1"/>
            </p:cNvSpPr>
            <p:nvPr/>
          </p:nvSpPr>
          <p:spPr bwMode="auto">
            <a:xfrm>
              <a:off x="1565" y="2251"/>
              <a:ext cx="227" cy="0"/>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lIns="92075" tIns="46038" rIns="92075" bIns="46038"/>
            <a:lstStyle/>
            <a:p>
              <a:endParaRPr lang="zh-CN" altLang="en-US"/>
            </a:p>
          </p:txBody>
        </p:sp>
      </p:grpSp>
      <p:sp>
        <p:nvSpPr>
          <p:cNvPr id="64536" name="Text Box 13">
            <a:extLst>
              <a:ext uri="{FF2B5EF4-FFF2-40B4-BE49-F238E27FC236}">
                <a16:creationId xmlns:a16="http://schemas.microsoft.com/office/drawing/2014/main" id="{E5491D2A-481F-F111-D7D0-5E55CD5C9C90}"/>
              </a:ext>
            </a:extLst>
          </p:cNvPr>
          <p:cNvSpPr txBox="1">
            <a:spLocks noChangeArrowheads="1"/>
          </p:cNvSpPr>
          <p:nvPr/>
        </p:nvSpPr>
        <p:spPr bwMode="auto">
          <a:xfrm>
            <a:off x="971550" y="3500438"/>
            <a:ext cx="1520825" cy="1025525"/>
          </a:xfrm>
          <a:prstGeom prst="rect">
            <a:avLst/>
          </a:prstGeom>
          <a:noFill/>
          <a:ln w="19050" cap="sq">
            <a:solidFill>
              <a:srgbClr val="FF33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0" lang="en-US" altLang="zh-CN" sz="2000" b="0" u="sng">
                <a:solidFill>
                  <a:schemeClr val="tx2"/>
                </a:solidFill>
              </a:rPr>
              <a:t>huang.vsproj</a:t>
            </a:r>
          </a:p>
          <a:p>
            <a:pPr algn="ctr">
              <a:spcBef>
                <a:spcPct val="0"/>
              </a:spcBef>
              <a:buClrTx/>
              <a:buSzTx/>
              <a:buFontTx/>
              <a:buNone/>
            </a:pPr>
            <a:r>
              <a:rPr kumimoji="0" lang="en-US" altLang="zh-CN" sz="2000" b="0">
                <a:solidFill>
                  <a:schemeClr val="tx2"/>
                </a:solidFill>
              </a:rPr>
              <a:t>f1.cpp</a:t>
            </a:r>
          </a:p>
          <a:p>
            <a:pPr algn="ctr">
              <a:spcBef>
                <a:spcPct val="0"/>
              </a:spcBef>
              <a:buClrTx/>
              <a:buSzTx/>
              <a:buFontTx/>
              <a:buNone/>
            </a:pPr>
            <a:r>
              <a:rPr kumimoji="0" lang="en-US" altLang="zh-CN" sz="2000" b="0">
                <a:solidFill>
                  <a:schemeClr val="tx2"/>
                </a:solidFill>
              </a:rPr>
              <a:t>f2.cpp</a:t>
            </a:r>
          </a:p>
        </p:txBody>
      </p:sp>
      <p:sp>
        <p:nvSpPr>
          <p:cNvPr id="64537" name="Line 36">
            <a:extLst>
              <a:ext uri="{FF2B5EF4-FFF2-40B4-BE49-F238E27FC236}">
                <a16:creationId xmlns:a16="http://schemas.microsoft.com/office/drawing/2014/main" id="{1C001F91-2178-7E78-FC4F-3C9186D997B7}"/>
              </a:ext>
            </a:extLst>
          </p:cNvPr>
          <p:cNvSpPr>
            <a:spLocks noChangeShapeType="1"/>
          </p:cNvSpPr>
          <p:nvPr/>
        </p:nvSpPr>
        <p:spPr bwMode="auto">
          <a:xfrm>
            <a:off x="1979613" y="3213100"/>
            <a:ext cx="0" cy="287338"/>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lIns="92075" tIns="46038" rIns="92075" bIns="46038"/>
          <a:lstStyle/>
          <a:p>
            <a:endParaRPr lang="zh-CN" altLang="en-US"/>
          </a:p>
        </p:txBody>
      </p:sp>
      <p:sp>
        <p:nvSpPr>
          <p:cNvPr id="64538" name="文本框 1">
            <a:extLst>
              <a:ext uri="{FF2B5EF4-FFF2-40B4-BE49-F238E27FC236}">
                <a16:creationId xmlns:a16="http://schemas.microsoft.com/office/drawing/2014/main" id="{9DC3FEA6-D275-6107-6A1D-891AF521443F}"/>
              </a:ext>
            </a:extLst>
          </p:cNvPr>
          <p:cNvSpPr txBox="1">
            <a:spLocks noChangeArrowheads="1"/>
          </p:cNvSpPr>
          <p:nvPr/>
        </p:nvSpPr>
        <p:spPr bwMode="auto">
          <a:xfrm>
            <a:off x="3319463" y="1760538"/>
            <a:ext cx="944562" cy="460375"/>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2400">
                <a:solidFill>
                  <a:srgbClr val="FF0000"/>
                </a:solidFill>
              </a:rPr>
              <a:t>//f1.c</a:t>
            </a:r>
            <a:endParaRPr lang="zh-CN" altLang="en-US" sz="2400">
              <a:solidFill>
                <a:srgbClr val="FF000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5">
            <a:extLst>
              <a:ext uri="{FF2B5EF4-FFF2-40B4-BE49-F238E27FC236}">
                <a16:creationId xmlns:a16="http://schemas.microsoft.com/office/drawing/2014/main" id="{C62C43CC-89C3-1217-0151-B37BFB284D57}"/>
              </a:ext>
            </a:extLst>
          </p:cNvPr>
          <p:cNvSpPr>
            <a:spLocks noGrp="1" noChangeArrowheads="1"/>
          </p:cNvSpPr>
          <p:nvPr>
            <p:ph type="title"/>
          </p:nvPr>
        </p:nvSpPr>
        <p:spPr>
          <a:xfrm>
            <a:off x="684213" y="5715000"/>
            <a:ext cx="7772400" cy="1143000"/>
          </a:xfrm>
        </p:spPr>
        <p:txBody>
          <a:bodyPr/>
          <a:lstStyle/>
          <a:p>
            <a:r>
              <a:rPr lang="en-US" altLang="zh-CN" sz="2400" dirty="0">
                <a:solidFill>
                  <a:schemeClr val="tx1"/>
                </a:solidFill>
                <a:latin typeface="SimHei" panose="02010609060101010101" pitchFamily="49" charset="-122"/>
                <a:ea typeface="SimHei" panose="02010609060101010101" pitchFamily="49" charset="-122"/>
              </a:rPr>
              <a:t>1.</a:t>
            </a:r>
            <a:r>
              <a:rPr lang="zh-CN" altLang="en-US" sz="2400" dirty="0">
                <a:solidFill>
                  <a:schemeClr val="tx1"/>
                </a:solidFill>
                <a:latin typeface="SimHei" panose="02010609060101010101" pitchFamily="49" charset="-122"/>
                <a:ea typeface="SimHei" panose="02010609060101010101" pitchFamily="49" charset="-122"/>
              </a:rPr>
              <a:t>启动：双击</a:t>
            </a:r>
            <a:r>
              <a:rPr lang="en-US" altLang="zh-CN" sz="2400" dirty="0">
                <a:solidFill>
                  <a:schemeClr val="tx1"/>
                </a:solidFill>
                <a:latin typeface="SimHei" panose="02010609060101010101" pitchFamily="49" charset="-122"/>
                <a:ea typeface="SimHei" panose="02010609060101010101" pitchFamily="49" charset="-122"/>
              </a:rPr>
              <a:t>vs200</a:t>
            </a:r>
            <a:r>
              <a:rPr lang="zh-CN" altLang="en-US" sz="2400" dirty="0">
                <a:solidFill>
                  <a:schemeClr val="tx1"/>
                </a:solidFill>
                <a:latin typeface="SimHei" panose="02010609060101010101" pitchFamily="49" charset="-122"/>
                <a:ea typeface="SimHei" panose="02010609060101010101" pitchFamily="49" charset="-122"/>
              </a:rPr>
              <a:t>？程序图标</a:t>
            </a:r>
          </a:p>
        </p:txBody>
      </p:sp>
      <p:pic>
        <p:nvPicPr>
          <p:cNvPr id="65538" name="Picture 4">
            <a:extLst>
              <a:ext uri="{FF2B5EF4-FFF2-40B4-BE49-F238E27FC236}">
                <a16:creationId xmlns:a16="http://schemas.microsoft.com/office/drawing/2014/main" id="{7E58B400-5AC8-F170-5F7D-5655ABA06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333375"/>
            <a:ext cx="6853237" cy="5481638"/>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3">
            <a:extLst>
              <a:ext uri="{FF2B5EF4-FFF2-40B4-BE49-F238E27FC236}">
                <a16:creationId xmlns:a16="http://schemas.microsoft.com/office/drawing/2014/main" id="{4386290A-E1D8-9CDC-DACB-B1416F59ED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836613"/>
            <a:ext cx="6164262" cy="4200525"/>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66562" name="Rectangle 4">
            <a:extLst>
              <a:ext uri="{FF2B5EF4-FFF2-40B4-BE49-F238E27FC236}">
                <a16:creationId xmlns:a16="http://schemas.microsoft.com/office/drawing/2014/main" id="{B2280F31-8511-7162-6B49-306DCC96AF73}"/>
              </a:ext>
            </a:extLst>
          </p:cNvPr>
          <p:cNvSpPr>
            <a:spLocks noChangeArrowheads="1"/>
          </p:cNvSpPr>
          <p:nvPr/>
        </p:nvSpPr>
        <p:spPr bwMode="auto">
          <a:xfrm>
            <a:off x="250825" y="6237288"/>
            <a:ext cx="8893175" cy="831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342900" indent="-342900">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
                <a:schemeClr val="tx2"/>
              </a:buClr>
              <a:buSzTx/>
              <a:buFontTx/>
              <a:buNone/>
            </a:pPr>
            <a:r>
              <a:rPr lang="en-US" altLang="zh-CN" sz="2400" dirty="0">
                <a:latin typeface="SimHei" panose="02010609060101010101" pitchFamily="49" charset="-122"/>
                <a:ea typeface="SimHei" panose="02010609060101010101" pitchFamily="49" charset="-122"/>
              </a:rPr>
              <a:t>2.</a:t>
            </a:r>
            <a:r>
              <a:rPr lang="zh-CN" altLang="en-US" sz="2400" dirty="0">
                <a:latin typeface="SimHei" panose="02010609060101010101" pitchFamily="49" charset="-122"/>
                <a:ea typeface="SimHei" panose="02010609060101010101" pitchFamily="49" charset="-122"/>
              </a:rPr>
              <a:t>建项目：选择“新建”</a:t>
            </a:r>
            <a:r>
              <a:rPr lang="en-US" altLang="zh-CN" sz="2400" dirty="0">
                <a:latin typeface="SimHei" panose="02010609060101010101" pitchFamily="49" charset="-122"/>
                <a:ea typeface="SimHei" panose="02010609060101010101" pitchFamily="49" charset="-122"/>
                <a:sym typeface="Wingdings" pitchFamily="2" charset="2"/>
              </a:rPr>
              <a:t></a:t>
            </a:r>
            <a:r>
              <a:rPr lang="zh-CN" altLang="en-US" sz="2400" dirty="0">
                <a:latin typeface="SimHei" panose="02010609060101010101" pitchFamily="49" charset="-122"/>
                <a:ea typeface="SimHei" panose="02010609060101010101" pitchFamily="49" charset="-122"/>
                <a:sym typeface="Wingdings" pitchFamily="2" charset="2"/>
              </a:rPr>
              <a:t>项目</a:t>
            </a:r>
            <a:r>
              <a:rPr lang="en-US" altLang="zh-CN" sz="2400" dirty="0">
                <a:latin typeface="SimHei" panose="02010609060101010101" pitchFamily="49" charset="-122"/>
                <a:ea typeface="SimHei" panose="02010609060101010101" pitchFamily="49" charset="-122"/>
                <a:sym typeface="Wingdings" pitchFamily="2" charset="2"/>
              </a:rPr>
              <a:t></a:t>
            </a:r>
            <a:r>
              <a:rPr lang="zh-CN" altLang="en-US" sz="2400" dirty="0">
                <a:latin typeface="SimHei" panose="02010609060101010101" pitchFamily="49" charset="-122"/>
                <a:ea typeface="SimHei" panose="02010609060101010101" pitchFamily="49" charset="-122"/>
                <a:sym typeface="Wingdings" pitchFamily="2" charset="2"/>
              </a:rPr>
              <a:t>选择相关项</a:t>
            </a:r>
            <a:r>
              <a:rPr lang="en-US" altLang="zh-CN" sz="2400" dirty="0">
                <a:latin typeface="SimHei" panose="02010609060101010101" pitchFamily="49" charset="-122"/>
                <a:ea typeface="SimHei" panose="02010609060101010101" pitchFamily="49" charset="-122"/>
                <a:sym typeface="Wingdings" pitchFamily="2" charset="2"/>
              </a:rPr>
              <a:t></a:t>
            </a:r>
            <a:r>
              <a:rPr lang="zh-CN" altLang="en-US" sz="2400" dirty="0">
                <a:latin typeface="SimHei" panose="02010609060101010101" pitchFamily="49" charset="-122"/>
                <a:ea typeface="SimHei" panose="02010609060101010101" pitchFamily="49" charset="-122"/>
                <a:sym typeface="Wingdings" pitchFamily="2" charset="2"/>
              </a:rPr>
              <a:t>输入“项目名称”</a:t>
            </a:r>
            <a:endParaRPr lang="zh-CN" altLang="en-US" sz="2400" dirty="0">
              <a:latin typeface="SimHei" panose="02010609060101010101" pitchFamily="49" charset="-122"/>
              <a:ea typeface="SimHei" panose="02010609060101010101" pitchFamily="49" charset="-122"/>
            </a:endParaRPr>
          </a:p>
        </p:txBody>
      </p:sp>
      <p:pic>
        <p:nvPicPr>
          <p:cNvPr id="66563" name="Picture 6">
            <a:extLst>
              <a:ext uri="{FF2B5EF4-FFF2-40B4-BE49-F238E27FC236}">
                <a16:creationId xmlns:a16="http://schemas.microsoft.com/office/drawing/2014/main" id="{8A6D3E68-0249-F4BE-45AB-4A0298CEE2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113" y="2276475"/>
            <a:ext cx="5749925" cy="3889375"/>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7ED6C779-8F0D-4415-7CA1-D0B6B21448BF}"/>
              </a:ext>
            </a:extLst>
          </p:cNvPr>
          <p:cNvSpPr>
            <a:spLocks noGrp="1" noChangeArrowheads="1"/>
          </p:cNvSpPr>
          <p:nvPr>
            <p:ph type="title" idx="4294967295"/>
          </p:nvPr>
        </p:nvSpPr>
        <p:spPr>
          <a:xfrm>
            <a:off x="539750" y="0"/>
            <a:ext cx="7772400" cy="1143000"/>
          </a:xfrm>
        </p:spPr>
        <p:txBody>
          <a:bodyPr/>
          <a:lstStyle/>
          <a:p>
            <a:r>
              <a:rPr lang="zh-CN" altLang="en-US" sz="3200" b="1" kern="1200" dirty="0">
                <a:latin typeface="SimHei" panose="02010609060101010101" pitchFamily="49" charset="-122"/>
                <a:ea typeface="SimHei" panose="02010609060101010101" pitchFamily="49" charset="-122"/>
                <a:cs typeface="+mn-cs"/>
              </a:rPr>
              <a:t>程序设计</a:t>
            </a:r>
            <a:r>
              <a:rPr lang="en-US" altLang="zh-CN" sz="3200" b="1" kern="1200" dirty="0">
                <a:latin typeface="SimHei" panose="02010609060101010101" pitchFamily="49" charset="-122"/>
                <a:ea typeface="SimHei" panose="02010609060101010101" pitchFamily="49" charset="-122"/>
                <a:cs typeface="+mn-cs"/>
              </a:rPr>
              <a:t>(1)</a:t>
            </a:r>
            <a:r>
              <a:rPr lang="zh-CN" altLang="en-US" sz="3200" b="1" kern="1200" dirty="0">
                <a:latin typeface="SimHei" panose="02010609060101010101" pitchFamily="49" charset="-122"/>
                <a:ea typeface="SimHei" panose="02010609060101010101" pitchFamily="49" charset="-122"/>
                <a:cs typeface="+mn-cs"/>
              </a:rPr>
              <a:t>知识体系</a:t>
            </a:r>
          </a:p>
        </p:txBody>
      </p:sp>
      <p:sp>
        <p:nvSpPr>
          <p:cNvPr id="184323" name="Rectangle 3">
            <a:extLst>
              <a:ext uri="{FF2B5EF4-FFF2-40B4-BE49-F238E27FC236}">
                <a16:creationId xmlns:a16="http://schemas.microsoft.com/office/drawing/2014/main" id="{B5AF6529-9888-B5BD-2756-44BF7C412D21}"/>
              </a:ext>
            </a:extLst>
          </p:cNvPr>
          <p:cNvSpPr>
            <a:spLocks noGrp="1" noChangeArrowheads="1"/>
          </p:cNvSpPr>
          <p:nvPr>
            <p:ph type="body" idx="4294967295"/>
          </p:nvPr>
        </p:nvSpPr>
        <p:spPr>
          <a:xfrm>
            <a:off x="395288" y="1125538"/>
            <a:ext cx="8351837" cy="1511300"/>
          </a:xfrm>
        </p:spPr>
        <p:txBody>
          <a:bodyPr/>
          <a:lstStyle/>
          <a:p>
            <a:pPr>
              <a:buClr>
                <a:srgbClr val="FF3300"/>
              </a:buClr>
              <a:buFont typeface="Wingdings" pitchFamily="2" charset="2"/>
              <a:buChar char="p"/>
            </a:pPr>
            <a:r>
              <a:rPr kumimoji="0" lang="en-US" altLang="zh-CN" sz="2400" b="1" dirty="0" err="1"/>
              <a:t>Nikiklaus</a:t>
            </a:r>
            <a:r>
              <a:rPr kumimoji="0" lang="en-US" altLang="zh-CN" sz="2400" b="1" dirty="0"/>
              <a:t> </a:t>
            </a:r>
            <a:r>
              <a:rPr kumimoji="0" lang="en-US" altLang="zh-CN" sz="2400" b="1" dirty="0" err="1"/>
              <a:t>wirth</a:t>
            </a:r>
            <a:r>
              <a:rPr kumimoji="0" lang="zh-CN" altLang="en-US" sz="2400" b="1" dirty="0"/>
              <a:t>著名公式：</a:t>
            </a:r>
            <a:r>
              <a:rPr kumimoji="0" lang="zh-CN" altLang="en-US" sz="2400" b="1" dirty="0">
                <a:solidFill>
                  <a:srgbClr val="FF3300"/>
                </a:solidFill>
              </a:rPr>
              <a:t>程序</a:t>
            </a:r>
            <a:r>
              <a:rPr kumimoji="0" lang="zh-CN" altLang="en-US" sz="2400" b="1" dirty="0">
                <a:solidFill>
                  <a:schemeClr val="tx2"/>
                </a:solidFill>
              </a:rPr>
              <a:t>＝算法＋数据结构</a:t>
            </a:r>
          </a:p>
          <a:p>
            <a:pPr>
              <a:buClr>
                <a:srgbClr val="FF3300"/>
              </a:buClr>
              <a:buFont typeface="Wingdings" pitchFamily="2" charset="2"/>
              <a:buChar char="p"/>
            </a:pPr>
            <a:endParaRPr kumimoji="0" lang="zh-CN" altLang="en-US" sz="2400" b="1" dirty="0">
              <a:solidFill>
                <a:schemeClr val="tx2"/>
              </a:solidFill>
            </a:endParaRPr>
          </a:p>
          <a:p>
            <a:pPr>
              <a:buClr>
                <a:srgbClr val="FF3300"/>
              </a:buClr>
              <a:buFont typeface="Wingdings" pitchFamily="2" charset="2"/>
              <a:buChar char="p"/>
            </a:pPr>
            <a:r>
              <a:rPr kumimoji="0" lang="zh-CN" altLang="en-US" dirty="0">
                <a:solidFill>
                  <a:schemeClr val="tx2"/>
                </a:solidFill>
                <a:latin typeface="SimHei" panose="02010609060101010101" pitchFamily="49" charset="-122"/>
                <a:ea typeface="SimHei" panose="02010609060101010101" pitchFamily="49" charset="-122"/>
              </a:rPr>
              <a:t>编程 ＝ 算法 ＋  数据类型 </a:t>
            </a:r>
            <a:r>
              <a:rPr kumimoji="0" lang="en-US" altLang="zh-CN" dirty="0">
                <a:solidFill>
                  <a:schemeClr val="tx2"/>
                </a:solidFill>
                <a:latin typeface="SimHei" panose="02010609060101010101" pitchFamily="49" charset="-122"/>
                <a:ea typeface="SimHei" panose="02010609060101010101" pitchFamily="49" charset="-122"/>
              </a:rPr>
              <a:t>+    </a:t>
            </a:r>
            <a:r>
              <a:rPr kumimoji="0" lang="zh-CN" altLang="en-US" dirty="0">
                <a:solidFill>
                  <a:schemeClr val="tx2"/>
                </a:solidFill>
                <a:latin typeface="SimHei" panose="02010609060101010101" pitchFamily="49" charset="-122"/>
                <a:ea typeface="SimHei" panose="02010609060101010101" pitchFamily="49" charset="-122"/>
              </a:rPr>
              <a:t>工具</a:t>
            </a:r>
            <a:endParaRPr lang="zh-CN" altLang="en-US" dirty="0">
              <a:latin typeface="SimHei" panose="02010609060101010101" pitchFamily="49" charset="-122"/>
              <a:ea typeface="SimHei" panose="02010609060101010101" pitchFamily="49" charset="-122"/>
            </a:endParaRPr>
          </a:p>
          <a:p>
            <a:pPr>
              <a:buClr>
                <a:srgbClr val="FF3300"/>
              </a:buClr>
              <a:buFont typeface="Wingdings" pitchFamily="2" charset="2"/>
              <a:buNone/>
            </a:pPr>
            <a:r>
              <a:rPr lang="zh-CN" altLang="en-US" sz="3600" b="1" dirty="0">
                <a:solidFill>
                  <a:schemeClr val="hlink"/>
                </a:solidFill>
                <a:ea typeface="隶书" pitchFamily="49" charset="-122"/>
              </a:rPr>
              <a:t>     </a:t>
            </a:r>
          </a:p>
        </p:txBody>
      </p:sp>
      <p:grpSp>
        <p:nvGrpSpPr>
          <p:cNvPr id="2" name="Group 4">
            <a:extLst>
              <a:ext uri="{FF2B5EF4-FFF2-40B4-BE49-F238E27FC236}">
                <a16:creationId xmlns:a16="http://schemas.microsoft.com/office/drawing/2014/main" id="{E5E46BC9-DB7F-E27D-0DA4-22F480E30F30}"/>
              </a:ext>
            </a:extLst>
          </p:cNvPr>
          <p:cNvGrpSpPr>
            <a:grpSpLocks/>
          </p:cNvGrpSpPr>
          <p:nvPr/>
        </p:nvGrpSpPr>
        <p:grpSpPr bwMode="auto">
          <a:xfrm>
            <a:off x="395288" y="3068638"/>
            <a:ext cx="7489825" cy="3168650"/>
            <a:chOff x="158" y="1933"/>
            <a:chExt cx="4718" cy="1996"/>
          </a:xfrm>
        </p:grpSpPr>
        <p:grpSp>
          <p:nvGrpSpPr>
            <p:cNvPr id="21508" name="Group 5">
              <a:extLst>
                <a:ext uri="{FF2B5EF4-FFF2-40B4-BE49-F238E27FC236}">
                  <a16:creationId xmlns:a16="http://schemas.microsoft.com/office/drawing/2014/main" id="{EC1D9B9F-0B70-CD04-7E96-7E4306DC6184}"/>
                </a:ext>
              </a:extLst>
            </p:cNvPr>
            <p:cNvGrpSpPr>
              <a:grpSpLocks/>
            </p:cNvGrpSpPr>
            <p:nvPr/>
          </p:nvGrpSpPr>
          <p:grpSpPr bwMode="auto">
            <a:xfrm>
              <a:off x="476" y="1933"/>
              <a:ext cx="4355" cy="953"/>
              <a:chOff x="385" y="2387"/>
              <a:chExt cx="4676" cy="953"/>
            </a:xfrm>
          </p:grpSpPr>
          <p:pic>
            <p:nvPicPr>
              <p:cNvPr id="21543" name="Picture 6" descr="香辣虾">
                <a:extLst>
                  <a:ext uri="{FF2B5EF4-FFF2-40B4-BE49-F238E27FC236}">
                    <a16:creationId xmlns:a16="http://schemas.microsoft.com/office/drawing/2014/main" id="{7755EB5B-E717-E34B-DCEA-7A381445C6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 y="2432"/>
                <a:ext cx="681" cy="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44" name="Picture 7">
                <a:extLst>
                  <a:ext uri="{FF2B5EF4-FFF2-40B4-BE49-F238E27FC236}">
                    <a16:creationId xmlns:a16="http://schemas.microsoft.com/office/drawing/2014/main" id="{E8746241-E49D-A258-509E-E7C7D5BA60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5" y="2523"/>
                <a:ext cx="437" cy="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45" name="Group 8">
                <a:extLst>
                  <a:ext uri="{FF2B5EF4-FFF2-40B4-BE49-F238E27FC236}">
                    <a16:creationId xmlns:a16="http://schemas.microsoft.com/office/drawing/2014/main" id="{2AB977DE-E532-8877-516A-1FF690004EAA}"/>
                  </a:ext>
                </a:extLst>
              </p:cNvPr>
              <p:cNvGrpSpPr>
                <a:grpSpLocks/>
              </p:cNvGrpSpPr>
              <p:nvPr/>
            </p:nvGrpSpPr>
            <p:grpSpPr bwMode="auto">
              <a:xfrm>
                <a:off x="2608" y="2387"/>
                <a:ext cx="726" cy="953"/>
                <a:chOff x="2562" y="2024"/>
                <a:chExt cx="953" cy="1270"/>
              </a:xfrm>
            </p:grpSpPr>
            <p:pic>
              <p:nvPicPr>
                <p:cNvPr id="21550" name="Picture 9" descr="虾">
                  <a:extLst>
                    <a:ext uri="{FF2B5EF4-FFF2-40B4-BE49-F238E27FC236}">
                      <a16:creationId xmlns:a16="http://schemas.microsoft.com/office/drawing/2014/main" id="{BB457FB0-19D7-58E5-19B6-3748DE05DB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2" y="2614"/>
                  <a:ext cx="953" cy="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51" name="Picture 10" descr="配料">
                  <a:extLst>
                    <a:ext uri="{FF2B5EF4-FFF2-40B4-BE49-F238E27FC236}">
                      <a16:creationId xmlns:a16="http://schemas.microsoft.com/office/drawing/2014/main" id="{D271A764-E15A-6CDC-4C92-E5668C7691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8" y="2024"/>
                  <a:ext cx="821"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1546" name="Picture 11" descr="炊具">
                <a:extLst>
                  <a:ext uri="{FF2B5EF4-FFF2-40B4-BE49-F238E27FC236}">
                    <a16:creationId xmlns:a16="http://schemas.microsoft.com/office/drawing/2014/main" id="{79F234CF-C23B-E364-F69E-3E0189F294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9" y="2387"/>
                <a:ext cx="1002" cy="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47" name="Text Box 12">
                <a:extLst>
                  <a:ext uri="{FF2B5EF4-FFF2-40B4-BE49-F238E27FC236}">
                    <a16:creationId xmlns:a16="http://schemas.microsoft.com/office/drawing/2014/main" id="{07192448-0DFA-6732-2F9A-1DB072B8FFA7}"/>
                  </a:ext>
                </a:extLst>
              </p:cNvPr>
              <p:cNvSpPr txBox="1">
                <a:spLocks noChangeArrowheads="1"/>
              </p:cNvSpPr>
              <p:nvPr/>
            </p:nvSpPr>
            <p:spPr bwMode="auto">
              <a:xfrm>
                <a:off x="1156" y="2568"/>
                <a:ext cx="317"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342900" indent="-342900">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chemeClr val="tx2"/>
                  </a:buClr>
                  <a:buSzTx/>
                  <a:buFontTx/>
                  <a:buNone/>
                </a:pPr>
                <a:r>
                  <a:rPr lang="en-US" altLang="zh-CN" sz="3600"/>
                  <a:t>=</a:t>
                </a:r>
              </a:p>
            </p:txBody>
          </p:sp>
          <p:sp>
            <p:nvSpPr>
              <p:cNvPr id="21548" name="Text Box 13">
                <a:extLst>
                  <a:ext uri="{FF2B5EF4-FFF2-40B4-BE49-F238E27FC236}">
                    <a16:creationId xmlns:a16="http://schemas.microsoft.com/office/drawing/2014/main" id="{E2DB4823-17BA-44B3-7C37-3E7BCA9A1B20}"/>
                  </a:ext>
                </a:extLst>
              </p:cNvPr>
              <p:cNvSpPr txBox="1">
                <a:spLocks noChangeArrowheads="1"/>
              </p:cNvSpPr>
              <p:nvPr/>
            </p:nvSpPr>
            <p:spPr bwMode="auto">
              <a:xfrm>
                <a:off x="2154" y="2614"/>
                <a:ext cx="317"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342900" indent="-342900">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chemeClr val="tx2"/>
                  </a:buClr>
                  <a:buSzTx/>
                  <a:buFontTx/>
                  <a:buNone/>
                </a:pPr>
                <a:r>
                  <a:rPr lang="en-US" altLang="zh-CN" sz="3600"/>
                  <a:t>+</a:t>
                </a:r>
              </a:p>
            </p:txBody>
          </p:sp>
          <p:sp>
            <p:nvSpPr>
              <p:cNvPr id="21549" name="Text Box 14">
                <a:extLst>
                  <a:ext uri="{FF2B5EF4-FFF2-40B4-BE49-F238E27FC236}">
                    <a16:creationId xmlns:a16="http://schemas.microsoft.com/office/drawing/2014/main" id="{1DC25FAF-AB5B-4237-41AA-574C72D9CD06}"/>
                  </a:ext>
                </a:extLst>
              </p:cNvPr>
              <p:cNvSpPr txBox="1">
                <a:spLocks noChangeArrowheads="1"/>
              </p:cNvSpPr>
              <p:nvPr/>
            </p:nvSpPr>
            <p:spPr bwMode="auto">
              <a:xfrm>
                <a:off x="3606" y="2614"/>
                <a:ext cx="317"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342900" indent="-342900">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chemeClr val="tx2"/>
                  </a:buClr>
                  <a:buSzTx/>
                  <a:buFontTx/>
                  <a:buNone/>
                </a:pPr>
                <a:r>
                  <a:rPr lang="en-US" altLang="zh-CN" sz="3600"/>
                  <a:t>+</a:t>
                </a:r>
              </a:p>
            </p:txBody>
          </p:sp>
        </p:grpSp>
        <p:grpSp>
          <p:nvGrpSpPr>
            <p:cNvPr id="21509" name="Group 15">
              <a:extLst>
                <a:ext uri="{FF2B5EF4-FFF2-40B4-BE49-F238E27FC236}">
                  <a16:creationId xmlns:a16="http://schemas.microsoft.com/office/drawing/2014/main" id="{8DAEB1A8-40D7-7A85-0AC5-64E790C87AF0}"/>
                </a:ext>
              </a:extLst>
            </p:cNvPr>
            <p:cNvGrpSpPr>
              <a:grpSpLocks/>
            </p:cNvGrpSpPr>
            <p:nvPr/>
          </p:nvGrpSpPr>
          <p:grpSpPr bwMode="auto">
            <a:xfrm>
              <a:off x="158" y="2614"/>
              <a:ext cx="953" cy="1315"/>
              <a:chOff x="158" y="2614"/>
              <a:chExt cx="953" cy="1315"/>
            </a:xfrm>
          </p:grpSpPr>
          <p:sp>
            <p:nvSpPr>
              <p:cNvPr id="21537" name="Text Box 16">
                <a:extLst>
                  <a:ext uri="{FF2B5EF4-FFF2-40B4-BE49-F238E27FC236}">
                    <a16:creationId xmlns:a16="http://schemas.microsoft.com/office/drawing/2014/main" id="{705A0588-F871-119F-56F4-192AF485475D}"/>
                  </a:ext>
                </a:extLst>
              </p:cNvPr>
              <p:cNvSpPr txBox="1">
                <a:spLocks noChangeArrowheads="1"/>
              </p:cNvSpPr>
              <p:nvPr/>
            </p:nvSpPr>
            <p:spPr bwMode="auto">
              <a:xfrm>
                <a:off x="158" y="2931"/>
                <a:ext cx="409" cy="96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spAutoFit/>
              </a:bodyPr>
              <a:lstStyle>
                <a:lvl1pPr marL="342900" indent="-342900">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
                    <a:schemeClr val="tx2"/>
                  </a:buClr>
                  <a:buSzTx/>
                  <a:buFontTx/>
                  <a:buNone/>
                </a:pPr>
                <a:r>
                  <a:rPr lang="zh-CN" altLang="en-US" sz="2000">
                    <a:solidFill>
                      <a:srgbClr val="FF3300"/>
                    </a:solidFill>
                  </a:rPr>
                  <a:t>源</a:t>
                </a:r>
              </a:p>
              <a:p>
                <a:pPr eaLnBrk="1" hangingPunct="1">
                  <a:spcBef>
                    <a:spcPct val="0"/>
                  </a:spcBef>
                  <a:buClr>
                    <a:schemeClr val="tx2"/>
                  </a:buClr>
                  <a:buSzTx/>
                  <a:buFontTx/>
                  <a:buNone/>
                </a:pPr>
                <a:r>
                  <a:rPr lang="zh-CN" altLang="en-US" sz="2000">
                    <a:solidFill>
                      <a:srgbClr val="FF3300"/>
                    </a:solidFill>
                  </a:rPr>
                  <a:t>程</a:t>
                </a:r>
              </a:p>
              <a:p>
                <a:pPr eaLnBrk="1" hangingPunct="1">
                  <a:spcBef>
                    <a:spcPct val="0"/>
                  </a:spcBef>
                  <a:buClr>
                    <a:schemeClr val="tx2"/>
                  </a:buClr>
                  <a:buSzTx/>
                  <a:buFontTx/>
                  <a:buNone/>
                </a:pPr>
                <a:r>
                  <a:rPr lang="zh-CN" altLang="en-US" sz="2000">
                    <a:solidFill>
                      <a:srgbClr val="FF3300"/>
                    </a:solidFill>
                  </a:rPr>
                  <a:t>序</a:t>
                </a:r>
              </a:p>
              <a:p>
                <a:pPr eaLnBrk="1" hangingPunct="1">
                  <a:spcBef>
                    <a:spcPct val="0"/>
                  </a:spcBef>
                  <a:buClr>
                    <a:schemeClr val="tx2"/>
                  </a:buClr>
                  <a:buSzTx/>
                  <a:buFontTx/>
                  <a:buNone/>
                </a:pPr>
                <a:r>
                  <a:rPr lang="en-US" altLang="zh-CN" sz="1600">
                    <a:solidFill>
                      <a:srgbClr val="FF3300"/>
                    </a:solidFill>
                  </a:rPr>
                  <a:t>.cpp</a:t>
                </a:r>
              </a:p>
              <a:p>
                <a:pPr eaLnBrk="1" hangingPunct="1">
                  <a:spcBef>
                    <a:spcPct val="0"/>
                  </a:spcBef>
                  <a:buClr>
                    <a:schemeClr val="tx2"/>
                  </a:buClr>
                  <a:buSzTx/>
                  <a:buFontTx/>
                  <a:buNone/>
                </a:pPr>
                <a:r>
                  <a:rPr lang="en-US" altLang="zh-CN" sz="1600">
                    <a:solidFill>
                      <a:srgbClr val="FF3300"/>
                    </a:solidFill>
                  </a:rPr>
                  <a:t>.h</a:t>
                </a:r>
                <a:endParaRPr lang="en-US" altLang="zh-CN" sz="1600"/>
              </a:p>
            </p:txBody>
          </p:sp>
          <p:sp>
            <p:nvSpPr>
              <p:cNvPr id="21538" name="Text Box 17">
                <a:extLst>
                  <a:ext uri="{FF2B5EF4-FFF2-40B4-BE49-F238E27FC236}">
                    <a16:creationId xmlns:a16="http://schemas.microsoft.com/office/drawing/2014/main" id="{98EF6CAA-2638-8C88-5493-071E10BAD142}"/>
                  </a:ext>
                </a:extLst>
              </p:cNvPr>
              <p:cNvSpPr txBox="1">
                <a:spLocks noChangeArrowheads="1"/>
              </p:cNvSpPr>
              <p:nvPr/>
            </p:nvSpPr>
            <p:spPr bwMode="auto">
              <a:xfrm>
                <a:off x="748" y="2931"/>
                <a:ext cx="363" cy="99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spAutoFit/>
              </a:bodyPr>
              <a:lstStyle>
                <a:lvl1pPr marL="342900" indent="-342900">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
                    <a:schemeClr val="tx2"/>
                  </a:buClr>
                  <a:buSzTx/>
                  <a:buFontTx/>
                  <a:buNone/>
                </a:pPr>
                <a:r>
                  <a:rPr lang="zh-CN" altLang="en-US" sz="2000">
                    <a:solidFill>
                      <a:srgbClr val="FF3300"/>
                    </a:solidFill>
                  </a:rPr>
                  <a:t>执</a:t>
                </a:r>
              </a:p>
              <a:p>
                <a:pPr eaLnBrk="1" hangingPunct="1">
                  <a:spcBef>
                    <a:spcPct val="0"/>
                  </a:spcBef>
                  <a:buClr>
                    <a:schemeClr val="tx2"/>
                  </a:buClr>
                  <a:buSzTx/>
                  <a:buFontTx/>
                  <a:buNone/>
                </a:pPr>
                <a:r>
                  <a:rPr lang="zh-CN" altLang="en-US" sz="2000">
                    <a:solidFill>
                      <a:srgbClr val="FF3300"/>
                    </a:solidFill>
                  </a:rPr>
                  <a:t>行</a:t>
                </a:r>
              </a:p>
              <a:p>
                <a:pPr eaLnBrk="1" hangingPunct="1">
                  <a:spcBef>
                    <a:spcPct val="0"/>
                  </a:spcBef>
                  <a:buClr>
                    <a:schemeClr val="tx2"/>
                  </a:buClr>
                  <a:buSzTx/>
                  <a:buFontTx/>
                  <a:buNone/>
                </a:pPr>
                <a:r>
                  <a:rPr lang="zh-CN" altLang="en-US" sz="2000">
                    <a:solidFill>
                      <a:srgbClr val="FF3300"/>
                    </a:solidFill>
                  </a:rPr>
                  <a:t>程</a:t>
                </a:r>
              </a:p>
              <a:p>
                <a:pPr eaLnBrk="1" hangingPunct="1">
                  <a:spcBef>
                    <a:spcPct val="0"/>
                  </a:spcBef>
                  <a:buClr>
                    <a:schemeClr val="tx2"/>
                  </a:buClr>
                  <a:buSzTx/>
                  <a:buFontTx/>
                  <a:buNone/>
                </a:pPr>
                <a:r>
                  <a:rPr lang="zh-CN" altLang="en-US" sz="2000">
                    <a:solidFill>
                      <a:srgbClr val="FF3300"/>
                    </a:solidFill>
                  </a:rPr>
                  <a:t>序</a:t>
                </a:r>
              </a:p>
              <a:p>
                <a:pPr eaLnBrk="1" hangingPunct="1">
                  <a:spcBef>
                    <a:spcPct val="0"/>
                  </a:spcBef>
                  <a:buClr>
                    <a:schemeClr val="tx2"/>
                  </a:buClr>
                  <a:buSzTx/>
                  <a:buFontTx/>
                  <a:buNone/>
                </a:pPr>
                <a:r>
                  <a:rPr lang="en-US" altLang="zh-CN" sz="1600">
                    <a:solidFill>
                      <a:srgbClr val="FF3300"/>
                    </a:solidFill>
                  </a:rPr>
                  <a:t>.exe</a:t>
                </a:r>
              </a:p>
            </p:txBody>
          </p:sp>
          <p:sp>
            <p:nvSpPr>
              <p:cNvPr id="21539" name="Line 18">
                <a:extLst>
                  <a:ext uri="{FF2B5EF4-FFF2-40B4-BE49-F238E27FC236}">
                    <a16:creationId xmlns:a16="http://schemas.microsoft.com/office/drawing/2014/main" id="{94CD16B5-6961-B6FA-C949-46FF61AFBB86}"/>
                  </a:ext>
                </a:extLst>
              </p:cNvPr>
              <p:cNvSpPr>
                <a:spLocks noChangeShapeType="1"/>
              </p:cNvSpPr>
              <p:nvPr/>
            </p:nvSpPr>
            <p:spPr bwMode="auto">
              <a:xfrm>
                <a:off x="748" y="2614"/>
                <a:ext cx="0" cy="1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92075" tIns="46038" rIns="92075" bIns="46038"/>
              <a:lstStyle/>
              <a:p>
                <a:endParaRPr lang="zh-CN" altLang="en-US"/>
              </a:p>
            </p:txBody>
          </p:sp>
          <p:sp>
            <p:nvSpPr>
              <p:cNvPr id="21540" name="Line 19">
                <a:extLst>
                  <a:ext uri="{FF2B5EF4-FFF2-40B4-BE49-F238E27FC236}">
                    <a16:creationId xmlns:a16="http://schemas.microsoft.com/office/drawing/2014/main" id="{DFD2CBB2-07E9-98D1-E6D2-43A86993EA92}"/>
                  </a:ext>
                </a:extLst>
              </p:cNvPr>
              <p:cNvSpPr>
                <a:spLocks noChangeShapeType="1"/>
              </p:cNvSpPr>
              <p:nvPr/>
            </p:nvSpPr>
            <p:spPr bwMode="auto">
              <a:xfrm>
                <a:off x="385" y="2750"/>
                <a:ext cx="5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92075" tIns="46038" rIns="92075" bIns="46038"/>
              <a:lstStyle/>
              <a:p>
                <a:endParaRPr lang="zh-CN" altLang="en-US"/>
              </a:p>
            </p:txBody>
          </p:sp>
          <p:sp>
            <p:nvSpPr>
              <p:cNvPr id="21541" name="Line 20">
                <a:extLst>
                  <a:ext uri="{FF2B5EF4-FFF2-40B4-BE49-F238E27FC236}">
                    <a16:creationId xmlns:a16="http://schemas.microsoft.com/office/drawing/2014/main" id="{5BE6F09B-B5EA-9ABA-6D9B-9104AFD88174}"/>
                  </a:ext>
                </a:extLst>
              </p:cNvPr>
              <p:cNvSpPr>
                <a:spLocks noChangeShapeType="1"/>
              </p:cNvSpPr>
              <p:nvPr/>
            </p:nvSpPr>
            <p:spPr bwMode="auto">
              <a:xfrm>
                <a:off x="385" y="2750"/>
                <a:ext cx="0" cy="18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lIns="92075" tIns="46038" rIns="92075" bIns="46038"/>
              <a:lstStyle/>
              <a:p>
                <a:endParaRPr lang="zh-CN" altLang="en-US"/>
              </a:p>
            </p:txBody>
          </p:sp>
          <p:sp>
            <p:nvSpPr>
              <p:cNvPr id="21542" name="Line 21">
                <a:extLst>
                  <a:ext uri="{FF2B5EF4-FFF2-40B4-BE49-F238E27FC236}">
                    <a16:creationId xmlns:a16="http://schemas.microsoft.com/office/drawing/2014/main" id="{837568DB-9A44-A97F-6C85-CABC0CDA4D71}"/>
                  </a:ext>
                </a:extLst>
              </p:cNvPr>
              <p:cNvSpPr>
                <a:spLocks noChangeShapeType="1"/>
              </p:cNvSpPr>
              <p:nvPr/>
            </p:nvSpPr>
            <p:spPr bwMode="auto">
              <a:xfrm>
                <a:off x="975" y="2750"/>
                <a:ext cx="0" cy="18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lIns="92075" tIns="46038" rIns="92075" bIns="46038"/>
              <a:lstStyle/>
              <a:p>
                <a:endParaRPr lang="zh-CN" altLang="en-US"/>
              </a:p>
            </p:txBody>
          </p:sp>
        </p:grpSp>
        <p:grpSp>
          <p:nvGrpSpPr>
            <p:cNvPr id="21510" name="Group 22">
              <a:extLst>
                <a:ext uri="{FF2B5EF4-FFF2-40B4-BE49-F238E27FC236}">
                  <a16:creationId xmlns:a16="http://schemas.microsoft.com/office/drawing/2014/main" id="{7B27164D-9860-6218-6314-A933A616B696}"/>
                </a:ext>
              </a:extLst>
            </p:cNvPr>
            <p:cNvGrpSpPr>
              <a:grpSpLocks/>
            </p:cNvGrpSpPr>
            <p:nvPr/>
          </p:nvGrpSpPr>
          <p:grpSpPr bwMode="auto">
            <a:xfrm>
              <a:off x="1247" y="2704"/>
              <a:ext cx="1043" cy="1162"/>
              <a:chOff x="1247" y="2704"/>
              <a:chExt cx="1043" cy="1162"/>
            </a:xfrm>
          </p:grpSpPr>
          <p:sp>
            <p:nvSpPr>
              <p:cNvPr id="21529" name="Text Box 23">
                <a:extLst>
                  <a:ext uri="{FF2B5EF4-FFF2-40B4-BE49-F238E27FC236}">
                    <a16:creationId xmlns:a16="http://schemas.microsoft.com/office/drawing/2014/main" id="{7C552548-F0B5-2209-A857-19B975C1FE54}"/>
                  </a:ext>
                </a:extLst>
              </p:cNvPr>
              <p:cNvSpPr txBox="1">
                <a:spLocks noChangeArrowheads="1"/>
              </p:cNvSpPr>
              <p:nvPr/>
            </p:nvSpPr>
            <p:spPr bwMode="auto">
              <a:xfrm>
                <a:off x="1247" y="3021"/>
                <a:ext cx="272" cy="844"/>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spAutoFit/>
              </a:bodyPr>
              <a:lstStyle>
                <a:lvl1pPr marL="342900" indent="-342900">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
                    <a:schemeClr val="tx2"/>
                  </a:buClr>
                  <a:buSzTx/>
                  <a:buFontTx/>
                  <a:buNone/>
                </a:pPr>
                <a:r>
                  <a:rPr lang="zh-CN" altLang="en-US" sz="2000">
                    <a:solidFill>
                      <a:schemeClr val="accent1"/>
                    </a:solidFill>
                  </a:rPr>
                  <a:t>程</a:t>
                </a:r>
              </a:p>
              <a:p>
                <a:pPr eaLnBrk="1" hangingPunct="1">
                  <a:spcBef>
                    <a:spcPct val="0"/>
                  </a:spcBef>
                  <a:buClr>
                    <a:schemeClr val="tx2"/>
                  </a:buClr>
                  <a:buSzTx/>
                  <a:buFontTx/>
                  <a:buNone/>
                </a:pPr>
                <a:r>
                  <a:rPr lang="zh-CN" altLang="en-US" sz="2000">
                    <a:solidFill>
                      <a:schemeClr val="accent1"/>
                    </a:solidFill>
                  </a:rPr>
                  <a:t>序</a:t>
                </a:r>
              </a:p>
              <a:p>
                <a:pPr eaLnBrk="1" hangingPunct="1">
                  <a:spcBef>
                    <a:spcPct val="0"/>
                  </a:spcBef>
                  <a:buClr>
                    <a:schemeClr val="tx2"/>
                  </a:buClr>
                  <a:buSzTx/>
                  <a:buFontTx/>
                  <a:buNone/>
                </a:pPr>
                <a:r>
                  <a:rPr lang="zh-CN" altLang="en-US" sz="2000">
                    <a:solidFill>
                      <a:schemeClr val="accent1"/>
                    </a:solidFill>
                  </a:rPr>
                  <a:t>结</a:t>
                </a:r>
              </a:p>
              <a:p>
                <a:pPr eaLnBrk="1" hangingPunct="1">
                  <a:spcBef>
                    <a:spcPct val="0"/>
                  </a:spcBef>
                  <a:buClr>
                    <a:schemeClr val="tx2"/>
                  </a:buClr>
                  <a:buSzTx/>
                  <a:buFontTx/>
                  <a:buNone/>
                </a:pPr>
                <a:r>
                  <a:rPr lang="zh-CN" altLang="en-US" sz="2000">
                    <a:solidFill>
                      <a:schemeClr val="accent1"/>
                    </a:solidFill>
                  </a:rPr>
                  <a:t>构</a:t>
                </a:r>
              </a:p>
            </p:txBody>
          </p:sp>
          <p:sp>
            <p:nvSpPr>
              <p:cNvPr id="21530" name="Text Box 24">
                <a:extLst>
                  <a:ext uri="{FF2B5EF4-FFF2-40B4-BE49-F238E27FC236}">
                    <a16:creationId xmlns:a16="http://schemas.microsoft.com/office/drawing/2014/main" id="{372872CF-69F0-FEBB-2128-1BC09EC434EB}"/>
                  </a:ext>
                </a:extLst>
              </p:cNvPr>
              <p:cNvSpPr txBox="1">
                <a:spLocks noChangeArrowheads="1"/>
              </p:cNvSpPr>
              <p:nvPr/>
            </p:nvSpPr>
            <p:spPr bwMode="auto">
              <a:xfrm>
                <a:off x="1655" y="3022"/>
                <a:ext cx="272" cy="844"/>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spAutoFit/>
              </a:bodyPr>
              <a:lstStyle>
                <a:lvl1pPr marL="342900" indent="-342900">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
                    <a:schemeClr val="tx2"/>
                  </a:buClr>
                  <a:buSzTx/>
                  <a:buFontTx/>
                  <a:buNone/>
                </a:pPr>
                <a:r>
                  <a:rPr lang="zh-CN" altLang="en-US" sz="2000">
                    <a:solidFill>
                      <a:schemeClr val="accent1"/>
                    </a:solidFill>
                  </a:rPr>
                  <a:t>解</a:t>
                </a:r>
              </a:p>
              <a:p>
                <a:pPr eaLnBrk="1" hangingPunct="1">
                  <a:spcBef>
                    <a:spcPct val="0"/>
                  </a:spcBef>
                  <a:buClr>
                    <a:schemeClr val="tx2"/>
                  </a:buClr>
                  <a:buSzTx/>
                  <a:buFontTx/>
                  <a:buNone/>
                </a:pPr>
                <a:r>
                  <a:rPr lang="zh-CN" altLang="en-US" sz="2000">
                    <a:solidFill>
                      <a:schemeClr val="accent1"/>
                    </a:solidFill>
                  </a:rPr>
                  <a:t>题</a:t>
                </a:r>
              </a:p>
              <a:p>
                <a:pPr eaLnBrk="1" hangingPunct="1">
                  <a:spcBef>
                    <a:spcPct val="0"/>
                  </a:spcBef>
                  <a:buClr>
                    <a:schemeClr val="tx2"/>
                  </a:buClr>
                  <a:buSzTx/>
                  <a:buFontTx/>
                  <a:buNone/>
                </a:pPr>
                <a:r>
                  <a:rPr lang="zh-CN" altLang="en-US" sz="2000">
                    <a:solidFill>
                      <a:schemeClr val="accent1"/>
                    </a:solidFill>
                  </a:rPr>
                  <a:t>思</a:t>
                </a:r>
              </a:p>
              <a:p>
                <a:pPr eaLnBrk="1" hangingPunct="1">
                  <a:spcBef>
                    <a:spcPct val="0"/>
                  </a:spcBef>
                  <a:buClr>
                    <a:schemeClr val="tx2"/>
                  </a:buClr>
                  <a:buSzTx/>
                  <a:buFontTx/>
                  <a:buNone/>
                </a:pPr>
                <a:r>
                  <a:rPr lang="zh-CN" altLang="en-US" sz="2000">
                    <a:solidFill>
                      <a:schemeClr val="accent1"/>
                    </a:solidFill>
                  </a:rPr>
                  <a:t>路</a:t>
                </a:r>
                <a:endParaRPr lang="en-US" altLang="zh-CN" sz="1600">
                  <a:solidFill>
                    <a:schemeClr val="accent1"/>
                  </a:solidFill>
                </a:endParaRPr>
              </a:p>
            </p:txBody>
          </p:sp>
          <p:sp>
            <p:nvSpPr>
              <p:cNvPr id="21531" name="Line 25">
                <a:extLst>
                  <a:ext uri="{FF2B5EF4-FFF2-40B4-BE49-F238E27FC236}">
                    <a16:creationId xmlns:a16="http://schemas.microsoft.com/office/drawing/2014/main" id="{1BEB1E1B-E942-8439-70E9-0215220985D7}"/>
                  </a:ext>
                </a:extLst>
              </p:cNvPr>
              <p:cNvSpPr>
                <a:spLocks noChangeShapeType="1"/>
              </p:cNvSpPr>
              <p:nvPr/>
            </p:nvSpPr>
            <p:spPr bwMode="auto">
              <a:xfrm>
                <a:off x="1791" y="2704"/>
                <a:ext cx="0" cy="1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92075" tIns="46038" rIns="92075" bIns="46038"/>
              <a:lstStyle/>
              <a:p>
                <a:endParaRPr lang="zh-CN" altLang="en-US"/>
              </a:p>
            </p:txBody>
          </p:sp>
          <p:sp>
            <p:nvSpPr>
              <p:cNvPr id="21532" name="Line 26">
                <a:extLst>
                  <a:ext uri="{FF2B5EF4-FFF2-40B4-BE49-F238E27FC236}">
                    <a16:creationId xmlns:a16="http://schemas.microsoft.com/office/drawing/2014/main" id="{5ADD83DB-5B82-625E-DDC4-220E10C0D26D}"/>
                  </a:ext>
                </a:extLst>
              </p:cNvPr>
              <p:cNvSpPr>
                <a:spLocks noChangeShapeType="1"/>
              </p:cNvSpPr>
              <p:nvPr/>
            </p:nvSpPr>
            <p:spPr bwMode="auto">
              <a:xfrm>
                <a:off x="1474" y="2840"/>
                <a:ext cx="5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92075" tIns="46038" rIns="92075" bIns="46038"/>
              <a:lstStyle/>
              <a:p>
                <a:endParaRPr lang="zh-CN" altLang="en-US"/>
              </a:p>
            </p:txBody>
          </p:sp>
          <p:sp>
            <p:nvSpPr>
              <p:cNvPr id="21533" name="Line 27">
                <a:extLst>
                  <a:ext uri="{FF2B5EF4-FFF2-40B4-BE49-F238E27FC236}">
                    <a16:creationId xmlns:a16="http://schemas.microsoft.com/office/drawing/2014/main" id="{1C1C04D7-E3A0-05F9-96C7-9EF56FB4D6CC}"/>
                  </a:ext>
                </a:extLst>
              </p:cNvPr>
              <p:cNvSpPr>
                <a:spLocks noChangeShapeType="1"/>
              </p:cNvSpPr>
              <p:nvPr/>
            </p:nvSpPr>
            <p:spPr bwMode="auto">
              <a:xfrm>
                <a:off x="1474" y="2840"/>
                <a:ext cx="0" cy="18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lIns="92075" tIns="46038" rIns="92075" bIns="46038"/>
              <a:lstStyle/>
              <a:p>
                <a:endParaRPr lang="zh-CN" altLang="en-US"/>
              </a:p>
            </p:txBody>
          </p:sp>
          <p:sp>
            <p:nvSpPr>
              <p:cNvPr id="21534" name="Line 28">
                <a:extLst>
                  <a:ext uri="{FF2B5EF4-FFF2-40B4-BE49-F238E27FC236}">
                    <a16:creationId xmlns:a16="http://schemas.microsoft.com/office/drawing/2014/main" id="{5D50988C-4E53-4B32-D70D-BB82B99EC16B}"/>
                  </a:ext>
                </a:extLst>
              </p:cNvPr>
              <p:cNvSpPr>
                <a:spLocks noChangeShapeType="1"/>
              </p:cNvSpPr>
              <p:nvPr/>
            </p:nvSpPr>
            <p:spPr bwMode="auto">
              <a:xfrm>
                <a:off x="1791" y="2840"/>
                <a:ext cx="0" cy="18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lIns="92075" tIns="46038" rIns="92075" bIns="46038"/>
              <a:lstStyle/>
              <a:p>
                <a:endParaRPr lang="zh-CN" altLang="en-US"/>
              </a:p>
            </p:txBody>
          </p:sp>
          <p:sp>
            <p:nvSpPr>
              <p:cNvPr id="21535" name="Text Box 29">
                <a:extLst>
                  <a:ext uri="{FF2B5EF4-FFF2-40B4-BE49-F238E27FC236}">
                    <a16:creationId xmlns:a16="http://schemas.microsoft.com/office/drawing/2014/main" id="{5B53FB28-3DE0-DC53-DDC1-35915C022383}"/>
                  </a:ext>
                </a:extLst>
              </p:cNvPr>
              <p:cNvSpPr txBox="1">
                <a:spLocks noChangeArrowheads="1"/>
              </p:cNvSpPr>
              <p:nvPr/>
            </p:nvSpPr>
            <p:spPr bwMode="auto">
              <a:xfrm>
                <a:off x="2018" y="3022"/>
                <a:ext cx="272" cy="844"/>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spAutoFit/>
              </a:bodyPr>
              <a:lstStyle>
                <a:lvl1pPr marL="342900" indent="-342900">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
                    <a:schemeClr val="tx2"/>
                  </a:buClr>
                  <a:buSzTx/>
                  <a:buFontTx/>
                  <a:buNone/>
                </a:pPr>
                <a:r>
                  <a:rPr lang="zh-CN" altLang="en-US" sz="2000">
                    <a:solidFill>
                      <a:schemeClr val="accent1"/>
                    </a:solidFill>
                  </a:rPr>
                  <a:t>常</a:t>
                </a:r>
              </a:p>
              <a:p>
                <a:pPr eaLnBrk="1" hangingPunct="1">
                  <a:spcBef>
                    <a:spcPct val="0"/>
                  </a:spcBef>
                  <a:buClr>
                    <a:schemeClr val="tx2"/>
                  </a:buClr>
                  <a:buSzTx/>
                  <a:buFontTx/>
                  <a:buNone/>
                </a:pPr>
                <a:r>
                  <a:rPr lang="zh-CN" altLang="en-US" sz="2000">
                    <a:solidFill>
                      <a:schemeClr val="accent1"/>
                    </a:solidFill>
                  </a:rPr>
                  <a:t>见</a:t>
                </a:r>
              </a:p>
              <a:p>
                <a:pPr eaLnBrk="1" hangingPunct="1">
                  <a:spcBef>
                    <a:spcPct val="0"/>
                  </a:spcBef>
                  <a:buClr>
                    <a:schemeClr val="tx2"/>
                  </a:buClr>
                  <a:buSzTx/>
                  <a:buFontTx/>
                  <a:buNone/>
                </a:pPr>
                <a:r>
                  <a:rPr lang="zh-CN" altLang="en-US" sz="2000">
                    <a:solidFill>
                      <a:schemeClr val="accent1"/>
                    </a:solidFill>
                  </a:rPr>
                  <a:t>算</a:t>
                </a:r>
              </a:p>
              <a:p>
                <a:pPr eaLnBrk="1" hangingPunct="1">
                  <a:spcBef>
                    <a:spcPct val="0"/>
                  </a:spcBef>
                  <a:buClr>
                    <a:schemeClr val="tx2"/>
                  </a:buClr>
                  <a:buSzTx/>
                  <a:buFontTx/>
                  <a:buNone/>
                </a:pPr>
                <a:r>
                  <a:rPr lang="zh-CN" altLang="en-US" sz="2000">
                    <a:solidFill>
                      <a:schemeClr val="accent1"/>
                    </a:solidFill>
                  </a:rPr>
                  <a:t>法</a:t>
                </a:r>
              </a:p>
            </p:txBody>
          </p:sp>
          <p:sp>
            <p:nvSpPr>
              <p:cNvPr id="21536" name="Line 30">
                <a:extLst>
                  <a:ext uri="{FF2B5EF4-FFF2-40B4-BE49-F238E27FC236}">
                    <a16:creationId xmlns:a16="http://schemas.microsoft.com/office/drawing/2014/main" id="{B20256BC-639F-3D58-7B1B-6D8D2F3D30BF}"/>
                  </a:ext>
                </a:extLst>
              </p:cNvPr>
              <p:cNvSpPr>
                <a:spLocks noChangeShapeType="1"/>
              </p:cNvSpPr>
              <p:nvPr/>
            </p:nvSpPr>
            <p:spPr bwMode="auto">
              <a:xfrm>
                <a:off x="2064" y="2840"/>
                <a:ext cx="0" cy="18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lIns="92075" tIns="46038" rIns="92075" bIns="46038"/>
              <a:lstStyle/>
              <a:p>
                <a:endParaRPr lang="zh-CN" altLang="en-US"/>
              </a:p>
            </p:txBody>
          </p:sp>
        </p:grpSp>
        <p:grpSp>
          <p:nvGrpSpPr>
            <p:cNvPr id="21511" name="Group 31">
              <a:extLst>
                <a:ext uri="{FF2B5EF4-FFF2-40B4-BE49-F238E27FC236}">
                  <a16:creationId xmlns:a16="http://schemas.microsoft.com/office/drawing/2014/main" id="{67B9E84A-E3D3-4E58-806E-736CC8CBC2FD}"/>
                </a:ext>
              </a:extLst>
            </p:cNvPr>
            <p:cNvGrpSpPr>
              <a:grpSpLocks/>
            </p:cNvGrpSpPr>
            <p:nvPr/>
          </p:nvGrpSpPr>
          <p:grpSpPr bwMode="auto">
            <a:xfrm>
              <a:off x="2381" y="2704"/>
              <a:ext cx="1043" cy="1162"/>
              <a:chOff x="1247" y="2704"/>
              <a:chExt cx="1043" cy="1162"/>
            </a:xfrm>
          </p:grpSpPr>
          <p:sp>
            <p:nvSpPr>
              <p:cNvPr id="21521" name="Text Box 32">
                <a:extLst>
                  <a:ext uri="{FF2B5EF4-FFF2-40B4-BE49-F238E27FC236}">
                    <a16:creationId xmlns:a16="http://schemas.microsoft.com/office/drawing/2014/main" id="{1AD67FC5-62D2-6B31-E178-552F254FD601}"/>
                  </a:ext>
                </a:extLst>
              </p:cNvPr>
              <p:cNvSpPr txBox="1">
                <a:spLocks noChangeArrowheads="1"/>
              </p:cNvSpPr>
              <p:nvPr/>
            </p:nvSpPr>
            <p:spPr bwMode="auto">
              <a:xfrm>
                <a:off x="1247" y="3021"/>
                <a:ext cx="272" cy="844"/>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spAutoFit/>
              </a:bodyPr>
              <a:lstStyle>
                <a:lvl1pPr marL="342900" indent="-342900">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
                    <a:schemeClr val="tx2"/>
                  </a:buClr>
                  <a:buSzTx/>
                  <a:buFontTx/>
                  <a:buNone/>
                </a:pPr>
                <a:r>
                  <a:rPr lang="zh-CN" altLang="en-US" sz="2000">
                    <a:solidFill>
                      <a:schemeClr val="hlink"/>
                    </a:solidFill>
                  </a:rPr>
                  <a:t>变</a:t>
                </a:r>
              </a:p>
              <a:p>
                <a:pPr eaLnBrk="1" hangingPunct="1">
                  <a:spcBef>
                    <a:spcPct val="0"/>
                  </a:spcBef>
                  <a:buClr>
                    <a:schemeClr val="tx2"/>
                  </a:buClr>
                  <a:buSzTx/>
                  <a:buFontTx/>
                  <a:buNone/>
                </a:pPr>
                <a:r>
                  <a:rPr lang="zh-CN" altLang="en-US" sz="2000">
                    <a:solidFill>
                      <a:schemeClr val="hlink"/>
                    </a:solidFill>
                  </a:rPr>
                  <a:t>量</a:t>
                </a:r>
              </a:p>
              <a:p>
                <a:pPr eaLnBrk="1" hangingPunct="1">
                  <a:spcBef>
                    <a:spcPct val="0"/>
                  </a:spcBef>
                  <a:buClr>
                    <a:schemeClr val="tx2"/>
                  </a:buClr>
                  <a:buSzTx/>
                  <a:buFontTx/>
                  <a:buNone/>
                </a:pPr>
                <a:r>
                  <a:rPr lang="zh-CN" altLang="en-US" sz="2000">
                    <a:solidFill>
                      <a:schemeClr val="hlink"/>
                    </a:solidFill>
                  </a:rPr>
                  <a:t>类</a:t>
                </a:r>
              </a:p>
              <a:p>
                <a:pPr eaLnBrk="1" hangingPunct="1">
                  <a:spcBef>
                    <a:spcPct val="0"/>
                  </a:spcBef>
                  <a:buClr>
                    <a:schemeClr val="tx2"/>
                  </a:buClr>
                  <a:buSzTx/>
                  <a:buFontTx/>
                  <a:buNone/>
                </a:pPr>
                <a:r>
                  <a:rPr lang="zh-CN" altLang="en-US" sz="2000">
                    <a:solidFill>
                      <a:schemeClr val="hlink"/>
                    </a:solidFill>
                  </a:rPr>
                  <a:t>型</a:t>
                </a:r>
              </a:p>
            </p:txBody>
          </p:sp>
          <p:sp>
            <p:nvSpPr>
              <p:cNvPr id="21522" name="Text Box 33">
                <a:extLst>
                  <a:ext uri="{FF2B5EF4-FFF2-40B4-BE49-F238E27FC236}">
                    <a16:creationId xmlns:a16="http://schemas.microsoft.com/office/drawing/2014/main" id="{A67F779B-2108-DE55-60B9-7449F4506168}"/>
                  </a:ext>
                </a:extLst>
              </p:cNvPr>
              <p:cNvSpPr txBox="1">
                <a:spLocks noChangeArrowheads="1"/>
              </p:cNvSpPr>
              <p:nvPr/>
            </p:nvSpPr>
            <p:spPr bwMode="auto">
              <a:xfrm>
                <a:off x="1655" y="3022"/>
                <a:ext cx="272" cy="844"/>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spAutoFit/>
              </a:bodyPr>
              <a:lstStyle>
                <a:lvl1pPr marL="342900" indent="-342900">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
                    <a:schemeClr val="tx2"/>
                  </a:buClr>
                  <a:buSzTx/>
                  <a:buFontTx/>
                  <a:buNone/>
                </a:pPr>
                <a:r>
                  <a:rPr kumimoji="0" lang="zh-CN" altLang="en-US" sz="2000">
                    <a:solidFill>
                      <a:schemeClr val="hlink"/>
                    </a:solidFill>
                  </a:rPr>
                  <a:t>参</a:t>
                </a:r>
              </a:p>
              <a:p>
                <a:pPr eaLnBrk="1" hangingPunct="1">
                  <a:spcBef>
                    <a:spcPct val="0"/>
                  </a:spcBef>
                  <a:buClr>
                    <a:schemeClr val="tx2"/>
                  </a:buClr>
                  <a:buSzTx/>
                  <a:buFontTx/>
                  <a:buNone/>
                </a:pPr>
                <a:r>
                  <a:rPr kumimoji="0" lang="zh-CN" altLang="en-US" sz="2000">
                    <a:solidFill>
                      <a:schemeClr val="hlink"/>
                    </a:solidFill>
                  </a:rPr>
                  <a:t>数</a:t>
                </a:r>
              </a:p>
              <a:p>
                <a:pPr eaLnBrk="1" hangingPunct="1">
                  <a:spcBef>
                    <a:spcPct val="0"/>
                  </a:spcBef>
                  <a:buClr>
                    <a:schemeClr val="tx2"/>
                  </a:buClr>
                  <a:buSzTx/>
                  <a:buFontTx/>
                  <a:buNone/>
                </a:pPr>
                <a:r>
                  <a:rPr kumimoji="0" lang="zh-CN" altLang="en-US" sz="2000">
                    <a:solidFill>
                      <a:schemeClr val="hlink"/>
                    </a:solidFill>
                  </a:rPr>
                  <a:t>类</a:t>
                </a:r>
              </a:p>
              <a:p>
                <a:pPr eaLnBrk="1" hangingPunct="1">
                  <a:spcBef>
                    <a:spcPct val="0"/>
                  </a:spcBef>
                  <a:buClr>
                    <a:schemeClr val="tx2"/>
                  </a:buClr>
                  <a:buSzTx/>
                  <a:buFontTx/>
                  <a:buNone/>
                </a:pPr>
                <a:r>
                  <a:rPr kumimoji="0" lang="zh-CN" altLang="en-US" sz="2000">
                    <a:solidFill>
                      <a:schemeClr val="hlink"/>
                    </a:solidFill>
                  </a:rPr>
                  <a:t>型</a:t>
                </a:r>
                <a:endParaRPr lang="zh-CN" altLang="en-US" sz="1600">
                  <a:solidFill>
                    <a:schemeClr val="hlink"/>
                  </a:solidFill>
                </a:endParaRPr>
              </a:p>
            </p:txBody>
          </p:sp>
          <p:sp>
            <p:nvSpPr>
              <p:cNvPr id="21523" name="Line 34">
                <a:extLst>
                  <a:ext uri="{FF2B5EF4-FFF2-40B4-BE49-F238E27FC236}">
                    <a16:creationId xmlns:a16="http://schemas.microsoft.com/office/drawing/2014/main" id="{12057573-DF2D-1AE5-0E57-02A9A46D33DC}"/>
                  </a:ext>
                </a:extLst>
              </p:cNvPr>
              <p:cNvSpPr>
                <a:spLocks noChangeShapeType="1"/>
              </p:cNvSpPr>
              <p:nvPr/>
            </p:nvSpPr>
            <p:spPr bwMode="auto">
              <a:xfrm>
                <a:off x="1791" y="2704"/>
                <a:ext cx="0" cy="1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92075" tIns="46038" rIns="92075" bIns="46038"/>
              <a:lstStyle/>
              <a:p>
                <a:endParaRPr lang="zh-CN" altLang="en-US"/>
              </a:p>
            </p:txBody>
          </p:sp>
          <p:sp>
            <p:nvSpPr>
              <p:cNvPr id="21524" name="Line 35">
                <a:extLst>
                  <a:ext uri="{FF2B5EF4-FFF2-40B4-BE49-F238E27FC236}">
                    <a16:creationId xmlns:a16="http://schemas.microsoft.com/office/drawing/2014/main" id="{70D37DC4-E2DD-0B24-1FC5-B5CA744E1487}"/>
                  </a:ext>
                </a:extLst>
              </p:cNvPr>
              <p:cNvSpPr>
                <a:spLocks noChangeShapeType="1"/>
              </p:cNvSpPr>
              <p:nvPr/>
            </p:nvSpPr>
            <p:spPr bwMode="auto">
              <a:xfrm>
                <a:off x="1474" y="2840"/>
                <a:ext cx="5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92075" tIns="46038" rIns="92075" bIns="46038"/>
              <a:lstStyle/>
              <a:p>
                <a:endParaRPr lang="zh-CN" altLang="en-US"/>
              </a:p>
            </p:txBody>
          </p:sp>
          <p:sp>
            <p:nvSpPr>
              <p:cNvPr id="21525" name="Line 36">
                <a:extLst>
                  <a:ext uri="{FF2B5EF4-FFF2-40B4-BE49-F238E27FC236}">
                    <a16:creationId xmlns:a16="http://schemas.microsoft.com/office/drawing/2014/main" id="{97848F35-D589-6C92-BF7D-26132FFDEC6E}"/>
                  </a:ext>
                </a:extLst>
              </p:cNvPr>
              <p:cNvSpPr>
                <a:spLocks noChangeShapeType="1"/>
              </p:cNvSpPr>
              <p:nvPr/>
            </p:nvSpPr>
            <p:spPr bwMode="auto">
              <a:xfrm>
                <a:off x="1474" y="2840"/>
                <a:ext cx="0" cy="18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lIns="92075" tIns="46038" rIns="92075" bIns="46038"/>
              <a:lstStyle/>
              <a:p>
                <a:endParaRPr lang="zh-CN" altLang="en-US"/>
              </a:p>
            </p:txBody>
          </p:sp>
          <p:sp>
            <p:nvSpPr>
              <p:cNvPr id="21526" name="Line 37">
                <a:extLst>
                  <a:ext uri="{FF2B5EF4-FFF2-40B4-BE49-F238E27FC236}">
                    <a16:creationId xmlns:a16="http://schemas.microsoft.com/office/drawing/2014/main" id="{8B3A0E74-4A46-B804-C2F9-5182775AA1F7}"/>
                  </a:ext>
                </a:extLst>
              </p:cNvPr>
              <p:cNvSpPr>
                <a:spLocks noChangeShapeType="1"/>
              </p:cNvSpPr>
              <p:nvPr/>
            </p:nvSpPr>
            <p:spPr bwMode="auto">
              <a:xfrm>
                <a:off x="1791" y="2840"/>
                <a:ext cx="0" cy="18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lIns="92075" tIns="46038" rIns="92075" bIns="46038"/>
              <a:lstStyle/>
              <a:p>
                <a:endParaRPr lang="zh-CN" altLang="en-US"/>
              </a:p>
            </p:txBody>
          </p:sp>
          <p:sp>
            <p:nvSpPr>
              <p:cNvPr id="21527" name="Text Box 38">
                <a:extLst>
                  <a:ext uri="{FF2B5EF4-FFF2-40B4-BE49-F238E27FC236}">
                    <a16:creationId xmlns:a16="http://schemas.microsoft.com/office/drawing/2014/main" id="{8C3FD411-38F0-C417-EB53-D554E9AA32AC}"/>
                  </a:ext>
                </a:extLst>
              </p:cNvPr>
              <p:cNvSpPr txBox="1">
                <a:spLocks noChangeArrowheads="1"/>
              </p:cNvSpPr>
              <p:nvPr/>
            </p:nvSpPr>
            <p:spPr bwMode="auto">
              <a:xfrm>
                <a:off x="2018" y="3022"/>
                <a:ext cx="272" cy="844"/>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spAutoFit/>
              </a:bodyPr>
              <a:lstStyle>
                <a:lvl1pPr marL="342900" indent="-342900">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
                    <a:schemeClr val="tx2"/>
                  </a:buClr>
                  <a:buSzTx/>
                  <a:buFontTx/>
                  <a:buNone/>
                </a:pPr>
                <a:r>
                  <a:rPr lang="zh-CN" altLang="en-US" sz="2000">
                    <a:solidFill>
                      <a:schemeClr val="hlink"/>
                    </a:solidFill>
                  </a:rPr>
                  <a:t>返</a:t>
                </a:r>
              </a:p>
              <a:p>
                <a:pPr eaLnBrk="1" hangingPunct="1">
                  <a:spcBef>
                    <a:spcPct val="0"/>
                  </a:spcBef>
                  <a:buClr>
                    <a:schemeClr val="tx2"/>
                  </a:buClr>
                  <a:buSzTx/>
                  <a:buFontTx/>
                  <a:buNone/>
                </a:pPr>
                <a:r>
                  <a:rPr lang="zh-CN" altLang="en-US" sz="2000">
                    <a:solidFill>
                      <a:schemeClr val="hlink"/>
                    </a:solidFill>
                  </a:rPr>
                  <a:t>回</a:t>
                </a:r>
              </a:p>
              <a:p>
                <a:pPr eaLnBrk="1" hangingPunct="1">
                  <a:spcBef>
                    <a:spcPct val="0"/>
                  </a:spcBef>
                  <a:buClr>
                    <a:schemeClr val="tx2"/>
                  </a:buClr>
                  <a:buSzTx/>
                  <a:buFontTx/>
                  <a:buNone/>
                </a:pPr>
                <a:r>
                  <a:rPr lang="zh-CN" altLang="en-US" sz="2000">
                    <a:solidFill>
                      <a:schemeClr val="hlink"/>
                    </a:solidFill>
                  </a:rPr>
                  <a:t>类</a:t>
                </a:r>
              </a:p>
              <a:p>
                <a:pPr eaLnBrk="1" hangingPunct="1">
                  <a:spcBef>
                    <a:spcPct val="0"/>
                  </a:spcBef>
                  <a:buClr>
                    <a:schemeClr val="tx2"/>
                  </a:buClr>
                  <a:buSzTx/>
                  <a:buFontTx/>
                  <a:buNone/>
                </a:pPr>
                <a:r>
                  <a:rPr lang="zh-CN" altLang="en-US" sz="2000">
                    <a:solidFill>
                      <a:schemeClr val="hlink"/>
                    </a:solidFill>
                  </a:rPr>
                  <a:t>型</a:t>
                </a:r>
                <a:endParaRPr lang="zh-CN" altLang="en-US" sz="1600">
                  <a:solidFill>
                    <a:schemeClr val="hlink"/>
                  </a:solidFill>
                </a:endParaRPr>
              </a:p>
            </p:txBody>
          </p:sp>
          <p:sp>
            <p:nvSpPr>
              <p:cNvPr id="21528" name="Line 39">
                <a:extLst>
                  <a:ext uri="{FF2B5EF4-FFF2-40B4-BE49-F238E27FC236}">
                    <a16:creationId xmlns:a16="http://schemas.microsoft.com/office/drawing/2014/main" id="{DB0A1674-0B14-8CED-75A6-A6AF9C804D11}"/>
                  </a:ext>
                </a:extLst>
              </p:cNvPr>
              <p:cNvSpPr>
                <a:spLocks noChangeShapeType="1"/>
              </p:cNvSpPr>
              <p:nvPr/>
            </p:nvSpPr>
            <p:spPr bwMode="auto">
              <a:xfrm>
                <a:off x="2064" y="2840"/>
                <a:ext cx="0" cy="18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lIns="92075" tIns="46038" rIns="92075" bIns="46038"/>
              <a:lstStyle/>
              <a:p>
                <a:endParaRPr lang="zh-CN" altLang="en-US"/>
              </a:p>
            </p:txBody>
          </p:sp>
        </p:grpSp>
        <p:grpSp>
          <p:nvGrpSpPr>
            <p:cNvPr id="21512" name="Group 40">
              <a:extLst>
                <a:ext uri="{FF2B5EF4-FFF2-40B4-BE49-F238E27FC236}">
                  <a16:creationId xmlns:a16="http://schemas.microsoft.com/office/drawing/2014/main" id="{232882BA-0F05-561A-DAFD-4940C5CAD188}"/>
                </a:ext>
              </a:extLst>
            </p:cNvPr>
            <p:cNvGrpSpPr>
              <a:grpSpLocks/>
            </p:cNvGrpSpPr>
            <p:nvPr/>
          </p:nvGrpSpPr>
          <p:grpSpPr bwMode="auto">
            <a:xfrm>
              <a:off x="3833" y="2750"/>
              <a:ext cx="1043" cy="1162"/>
              <a:chOff x="1247" y="2704"/>
              <a:chExt cx="1043" cy="1162"/>
            </a:xfrm>
          </p:grpSpPr>
          <p:sp>
            <p:nvSpPr>
              <p:cNvPr id="21513" name="Text Box 41">
                <a:extLst>
                  <a:ext uri="{FF2B5EF4-FFF2-40B4-BE49-F238E27FC236}">
                    <a16:creationId xmlns:a16="http://schemas.microsoft.com/office/drawing/2014/main" id="{3ED3E9D0-8914-607B-BD4E-B9FE02EECECE}"/>
                  </a:ext>
                </a:extLst>
              </p:cNvPr>
              <p:cNvSpPr txBox="1">
                <a:spLocks noChangeArrowheads="1"/>
              </p:cNvSpPr>
              <p:nvPr/>
            </p:nvSpPr>
            <p:spPr bwMode="auto">
              <a:xfrm>
                <a:off x="1247" y="3021"/>
                <a:ext cx="272" cy="844"/>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spAutoFit/>
              </a:bodyPr>
              <a:lstStyle>
                <a:lvl1pPr marL="342900" indent="-342900">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
                    <a:schemeClr val="tx2"/>
                  </a:buClr>
                  <a:buSzTx/>
                  <a:buFontTx/>
                  <a:buNone/>
                </a:pPr>
                <a:r>
                  <a:rPr lang="zh-CN" altLang="en-US" sz="2000"/>
                  <a:t>项</a:t>
                </a:r>
              </a:p>
              <a:p>
                <a:pPr eaLnBrk="1" hangingPunct="1">
                  <a:spcBef>
                    <a:spcPct val="0"/>
                  </a:spcBef>
                  <a:buClr>
                    <a:schemeClr val="tx2"/>
                  </a:buClr>
                  <a:buSzTx/>
                  <a:buFontTx/>
                  <a:buNone/>
                </a:pPr>
                <a:r>
                  <a:rPr lang="zh-CN" altLang="en-US" sz="2000"/>
                  <a:t>目</a:t>
                </a:r>
              </a:p>
              <a:p>
                <a:pPr eaLnBrk="1" hangingPunct="1">
                  <a:spcBef>
                    <a:spcPct val="0"/>
                  </a:spcBef>
                  <a:buClr>
                    <a:schemeClr val="tx2"/>
                  </a:buClr>
                  <a:buSzTx/>
                  <a:buFontTx/>
                  <a:buNone/>
                </a:pPr>
                <a:r>
                  <a:rPr lang="zh-CN" altLang="en-US" sz="2000"/>
                  <a:t>建</a:t>
                </a:r>
              </a:p>
              <a:p>
                <a:pPr eaLnBrk="1" hangingPunct="1">
                  <a:spcBef>
                    <a:spcPct val="0"/>
                  </a:spcBef>
                  <a:buClr>
                    <a:schemeClr val="tx2"/>
                  </a:buClr>
                  <a:buSzTx/>
                  <a:buFontTx/>
                  <a:buNone/>
                </a:pPr>
                <a:r>
                  <a:rPr lang="zh-CN" altLang="en-US" sz="2000"/>
                  <a:t>立</a:t>
                </a:r>
              </a:p>
            </p:txBody>
          </p:sp>
          <p:sp>
            <p:nvSpPr>
              <p:cNvPr id="21514" name="Text Box 42">
                <a:extLst>
                  <a:ext uri="{FF2B5EF4-FFF2-40B4-BE49-F238E27FC236}">
                    <a16:creationId xmlns:a16="http://schemas.microsoft.com/office/drawing/2014/main" id="{524D8228-D32C-9174-E128-8DD8AF6276F1}"/>
                  </a:ext>
                </a:extLst>
              </p:cNvPr>
              <p:cNvSpPr txBox="1">
                <a:spLocks noChangeArrowheads="1"/>
              </p:cNvSpPr>
              <p:nvPr/>
            </p:nvSpPr>
            <p:spPr bwMode="auto">
              <a:xfrm>
                <a:off x="1655" y="3022"/>
                <a:ext cx="272" cy="844"/>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spAutoFit/>
              </a:bodyPr>
              <a:lstStyle>
                <a:lvl1pPr marL="342900" indent="-342900">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
                    <a:schemeClr val="tx2"/>
                  </a:buClr>
                  <a:buSzTx/>
                  <a:buFontTx/>
                  <a:buNone/>
                </a:pPr>
                <a:r>
                  <a:rPr lang="zh-CN" altLang="en-US" sz="2000"/>
                  <a:t>文</a:t>
                </a:r>
              </a:p>
              <a:p>
                <a:pPr eaLnBrk="1" hangingPunct="1">
                  <a:spcBef>
                    <a:spcPct val="0"/>
                  </a:spcBef>
                  <a:buClr>
                    <a:schemeClr val="tx2"/>
                  </a:buClr>
                  <a:buSzTx/>
                  <a:buFontTx/>
                  <a:buNone/>
                </a:pPr>
                <a:r>
                  <a:rPr lang="zh-CN" altLang="en-US" sz="2000"/>
                  <a:t>件</a:t>
                </a:r>
              </a:p>
              <a:p>
                <a:pPr eaLnBrk="1" hangingPunct="1">
                  <a:spcBef>
                    <a:spcPct val="0"/>
                  </a:spcBef>
                  <a:buClr>
                    <a:schemeClr val="tx2"/>
                  </a:buClr>
                  <a:buSzTx/>
                  <a:buFontTx/>
                  <a:buNone/>
                </a:pPr>
                <a:r>
                  <a:rPr lang="zh-CN" altLang="en-US" sz="2000"/>
                  <a:t>包</a:t>
                </a:r>
              </a:p>
              <a:p>
                <a:pPr eaLnBrk="1" hangingPunct="1">
                  <a:spcBef>
                    <a:spcPct val="0"/>
                  </a:spcBef>
                  <a:buClr>
                    <a:schemeClr val="tx2"/>
                  </a:buClr>
                  <a:buSzTx/>
                  <a:buFontTx/>
                  <a:buNone/>
                </a:pPr>
                <a:r>
                  <a:rPr lang="zh-CN" altLang="en-US" sz="2000"/>
                  <a:t>含</a:t>
                </a:r>
              </a:p>
            </p:txBody>
          </p:sp>
          <p:sp>
            <p:nvSpPr>
              <p:cNvPr id="21515" name="Line 43">
                <a:extLst>
                  <a:ext uri="{FF2B5EF4-FFF2-40B4-BE49-F238E27FC236}">
                    <a16:creationId xmlns:a16="http://schemas.microsoft.com/office/drawing/2014/main" id="{C6012A6E-1036-C1E6-E71B-A51E7E08A4B3}"/>
                  </a:ext>
                </a:extLst>
              </p:cNvPr>
              <p:cNvSpPr>
                <a:spLocks noChangeShapeType="1"/>
              </p:cNvSpPr>
              <p:nvPr/>
            </p:nvSpPr>
            <p:spPr bwMode="auto">
              <a:xfrm>
                <a:off x="1791" y="2704"/>
                <a:ext cx="0" cy="1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92075" tIns="46038" rIns="92075" bIns="46038"/>
              <a:lstStyle/>
              <a:p>
                <a:endParaRPr lang="zh-CN" altLang="en-US"/>
              </a:p>
            </p:txBody>
          </p:sp>
          <p:sp>
            <p:nvSpPr>
              <p:cNvPr id="21516" name="Line 44">
                <a:extLst>
                  <a:ext uri="{FF2B5EF4-FFF2-40B4-BE49-F238E27FC236}">
                    <a16:creationId xmlns:a16="http://schemas.microsoft.com/office/drawing/2014/main" id="{0049D5A3-BE59-11B5-F289-F475FF4CED94}"/>
                  </a:ext>
                </a:extLst>
              </p:cNvPr>
              <p:cNvSpPr>
                <a:spLocks noChangeShapeType="1"/>
              </p:cNvSpPr>
              <p:nvPr/>
            </p:nvSpPr>
            <p:spPr bwMode="auto">
              <a:xfrm>
                <a:off x="1474" y="2840"/>
                <a:ext cx="5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92075" tIns="46038" rIns="92075" bIns="46038"/>
              <a:lstStyle/>
              <a:p>
                <a:endParaRPr lang="zh-CN" altLang="en-US"/>
              </a:p>
            </p:txBody>
          </p:sp>
          <p:sp>
            <p:nvSpPr>
              <p:cNvPr id="21517" name="Line 45">
                <a:extLst>
                  <a:ext uri="{FF2B5EF4-FFF2-40B4-BE49-F238E27FC236}">
                    <a16:creationId xmlns:a16="http://schemas.microsoft.com/office/drawing/2014/main" id="{0D2D3BBB-52BA-DAC2-0BD9-15A44BB8BA5D}"/>
                  </a:ext>
                </a:extLst>
              </p:cNvPr>
              <p:cNvSpPr>
                <a:spLocks noChangeShapeType="1"/>
              </p:cNvSpPr>
              <p:nvPr/>
            </p:nvSpPr>
            <p:spPr bwMode="auto">
              <a:xfrm>
                <a:off x="1474" y="2840"/>
                <a:ext cx="0" cy="18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lIns="92075" tIns="46038" rIns="92075" bIns="46038"/>
              <a:lstStyle/>
              <a:p>
                <a:endParaRPr lang="zh-CN" altLang="en-US"/>
              </a:p>
            </p:txBody>
          </p:sp>
          <p:sp>
            <p:nvSpPr>
              <p:cNvPr id="21518" name="Line 46">
                <a:extLst>
                  <a:ext uri="{FF2B5EF4-FFF2-40B4-BE49-F238E27FC236}">
                    <a16:creationId xmlns:a16="http://schemas.microsoft.com/office/drawing/2014/main" id="{3BABEA26-E892-F19D-358C-30626566345D}"/>
                  </a:ext>
                </a:extLst>
              </p:cNvPr>
              <p:cNvSpPr>
                <a:spLocks noChangeShapeType="1"/>
              </p:cNvSpPr>
              <p:nvPr/>
            </p:nvSpPr>
            <p:spPr bwMode="auto">
              <a:xfrm>
                <a:off x="1791" y="2840"/>
                <a:ext cx="0" cy="18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lIns="92075" tIns="46038" rIns="92075" bIns="46038"/>
              <a:lstStyle/>
              <a:p>
                <a:endParaRPr lang="zh-CN" altLang="en-US"/>
              </a:p>
            </p:txBody>
          </p:sp>
          <p:sp>
            <p:nvSpPr>
              <p:cNvPr id="21519" name="Text Box 47">
                <a:extLst>
                  <a:ext uri="{FF2B5EF4-FFF2-40B4-BE49-F238E27FC236}">
                    <a16:creationId xmlns:a16="http://schemas.microsoft.com/office/drawing/2014/main" id="{4F4BC264-AFCB-373A-1591-F70B4A52D49A}"/>
                  </a:ext>
                </a:extLst>
              </p:cNvPr>
              <p:cNvSpPr txBox="1">
                <a:spLocks noChangeArrowheads="1"/>
              </p:cNvSpPr>
              <p:nvPr/>
            </p:nvSpPr>
            <p:spPr bwMode="auto">
              <a:xfrm>
                <a:off x="2018" y="3022"/>
                <a:ext cx="272" cy="844"/>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spAutoFit/>
              </a:bodyPr>
              <a:lstStyle>
                <a:lvl1pPr marL="342900" indent="-342900">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
                    <a:schemeClr val="tx2"/>
                  </a:buClr>
                  <a:buSzTx/>
                  <a:buFontTx/>
                  <a:buNone/>
                </a:pPr>
                <a:r>
                  <a:rPr lang="zh-CN" altLang="en-US" sz="2000"/>
                  <a:t>编</a:t>
                </a:r>
              </a:p>
              <a:p>
                <a:pPr eaLnBrk="1" hangingPunct="1">
                  <a:spcBef>
                    <a:spcPct val="0"/>
                  </a:spcBef>
                  <a:buClr>
                    <a:schemeClr val="tx2"/>
                  </a:buClr>
                  <a:buSzTx/>
                  <a:buFontTx/>
                  <a:buNone/>
                </a:pPr>
                <a:r>
                  <a:rPr lang="zh-CN" altLang="en-US" sz="2000"/>
                  <a:t>译</a:t>
                </a:r>
              </a:p>
              <a:p>
                <a:pPr eaLnBrk="1" hangingPunct="1">
                  <a:spcBef>
                    <a:spcPct val="0"/>
                  </a:spcBef>
                  <a:buClr>
                    <a:schemeClr val="tx2"/>
                  </a:buClr>
                  <a:buSzTx/>
                  <a:buFontTx/>
                  <a:buNone/>
                </a:pPr>
                <a:r>
                  <a:rPr lang="zh-CN" altLang="en-US" sz="2000"/>
                  <a:t>调</a:t>
                </a:r>
              </a:p>
              <a:p>
                <a:pPr eaLnBrk="1" hangingPunct="1">
                  <a:spcBef>
                    <a:spcPct val="0"/>
                  </a:spcBef>
                  <a:buClr>
                    <a:schemeClr val="tx2"/>
                  </a:buClr>
                  <a:buSzTx/>
                  <a:buFontTx/>
                  <a:buNone/>
                </a:pPr>
                <a:r>
                  <a:rPr lang="zh-CN" altLang="en-US" sz="2000"/>
                  <a:t>试</a:t>
                </a:r>
                <a:endParaRPr lang="zh-CN" altLang="en-US" sz="1600"/>
              </a:p>
            </p:txBody>
          </p:sp>
          <p:sp>
            <p:nvSpPr>
              <p:cNvPr id="21520" name="Line 48">
                <a:extLst>
                  <a:ext uri="{FF2B5EF4-FFF2-40B4-BE49-F238E27FC236}">
                    <a16:creationId xmlns:a16="http://schemas.microsoft.com/office/drawing/2014/main" id="{45103C45-8DB5-650D-61A6-46E0D78F0260}"/>
                  </a:ext>
                </a:extLst>
              </p:cNvPr>
              <p:cNvSpPr>
                <a:spLocks noChangeShapeType="1"/>
              </p:cNvSpPr>
              <p:nvPr/>
            </p:nvSpPr>
            <p:spPr bwMode="auto">
              <a:xfrm>
                <a:off x="2064" y="2840"/>
                <a:ext cx="0" cy="18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lIns="92075" tIns="46038" rIns="92075" bIns="46038"/>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4323">
                                            <p:txEl>
                                              <p:pRg st="0" end="0"/>
                                            </p:txEl>
                                          </p:spTgt>
                                        </p:tgtEl>
                                        <p:attrNameLst>
                                          <p:attrName>style.visibility</p:attrName>
                                        </p:attrNameLst>
                                      </p:cBhvr>
                                      <p:to>
                                        <p:strVal val="visible"/>
                                      </p:to>
                                    </p:set>
                                    <p:anim calcmode="lin" valueType="num">
                                      <p:cBhvr additive="base">
                                        <p:cTn id="7" dur="500" fill="hold"/>
                                        <p:tgtEl>
                                          <p:spTgt spid="1843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43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4323">
                                            <p:txEl>
                                              <p:pRg st="2" end="2"/>
                                            </p:txEl>
                                          </p:spTgt>
                                        </p:tgtEl>
                                        <p:attrNameLst>
                                          <p:attrName>style.visibility</p:attrName>
                                        </p:attrNameLst>
                                      </p:cBhvr>
                                      <p:to>
                                        <p:strVal val="visible"/>
                                      </p:to>
                                    </p:set>
                                    <p:anim calcmode="lin" valueType="num">
                                      <p:cBhvr additive="base">
                                        <p:cTn id="13" dur="500" fill="hold"/>
                                        <p:tgtEl>
                                          <p:spTgt spid="18432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432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4323">
                                            <p:txEl>
                                              <p:pRg st="3" end="3"/>
                                            </p:txEl>
                                          </p:spTgt>
                                        </p:tgtEl>
                                        <p:attrNameLst>
                                          <p:attrName>style.visibility</p:attrName>
                                        </p:attrNameLst>
                                      </p:cBhvr>
                                      <p:to>
                                        <p:strVal val="visible"/>
                                      </p:to>
                                    </p:set>
                                    <p:anim calcmode="lin" valueType="num">
                                      <p:cBhvr additive="base">
                                        <p:cTn id="19" dur="500" fill="hold"/>
                                        <p:tgtEl>
                                          <p:spTgt spid="18432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432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2">
            <a:extLst>
              <a:ext uri="{FF2B5EF4-FFF2-40B4-BE49-F238E27FC236}">
                <a16:creationId xmlns:a16="http://schemas.microsoft.com/office/drawing/2014/main" id="{DA5983E2-C13D-BF4C-DEC0-7107D7C6A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765175"/>
            <a:ext cx="4824413" cy="4054475"/>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pic>
      <p:pic>
        <p:nvPicPr>
          <p:cNvPr id="148483" name="Picture 3">
            <a:extLst>
              <a:ext uri="{FF2B5EF4-FFF2-40B4-BE49-F238E27FC236}">
                <a16:creationId xmlns:a16="http://schemas.microsoft.com/office/drawing/2014/main" id="{59B5E4C7-628D-3960-08A3-327D8DC0C9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938" y="115888"/>
            <a:ext cx="5400675" cy="3927475"/>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67587" name="Rectangle 4">
            <a:extLst>
              <a:ext uri="{FF2B5EF4-FFF2-40B4-BE49-F238E27FC236}">
                <a16:creationId xmlns:a16="http://schemas.microsoft.com/office/drawing/2014/main" id="{37AC5D60-2192-4DE5-2246-60ADBCDA70C8}"/>
              </a:ext>
            </a:extLst>
          </p:cNvPr>
          <p:cNvSpPr>
            <a:spLocks noChangeArrowheads="1"/>
          </p:cNvSpPr>
          <p:nvPr/>
        </p:nvSpPr>
        <p:spPr bwMode="auto">
          <a:xfrm>
            <a:off x="250825" y="5273675"/>
            <a:ext cx="3960813"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342900" indent="-342900">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algn="ctr">
              <a:lnSpc>
                <a:spcPct val="150000"/>
              </a:lnSpc>
              <a:spcBef>
                <a:spcPct val="0"/>
              </a:spcBef>
              <a:buClr>
                <a:schemeClr val="tx2"/>
              </a:buClr>
              <a:buSzTx/>
              <a:buFontTx/>
              <a:buNone/>
            </a:pPr>
            <a:r>
              <a:rPr lang="en-US" altLang="zh-CN" sz="2400" dirty="0">
                <a:latin typeface="SimHei" panose="02010609060101010101" pitchFamily="49" charset="-122"/>
                <a:ea typeface="SimHei" panose="02010609060101010101" pitchFamily="49" charset="-122"/>
              </a:rPr>
              <a:t>2.</a:t>
            </a:r>
            <a:r>
              <a:rPr lang="zh-CN" altLang="en-US" sz="2400" dirty="0">
                <a:latin typeface="SimHei" panose="02010609060101010101" pitchFamily="49" charset="-122"/>
                <a:ea typeface="SimHei" panose="02010609060101010101" pitchFamily="49" charset="-122"/>
              </a:rPr>
              <a:t>建项目：</a:t>
            </a:r>
            <a:r>
              <a:rPr lang="en-US" altLang="zh-CN" sz="2400" dirty="0">
                <a:latin typeface="SimHei" panose="02010609060101010101" pitchFamily="49" charset="-122"/>
                <a:ea typeface="SimHei" panose="02010609060101010101" pitchFamily="49" charset="-122"/>
                <a:sym typeface="Wingdings" pitchFamily="2" charset="2"/>
              </a:rPr>
              <a:t></a:t>
            </a:r>
            <a:r>
              <a:rPr lang="zh-CN" altLang="en-US" sz="2400" dirty="0">
                <a:latin typeface="SimHei" panose="02010609060101010101" pitchFamily="49" charset="-122"/>
                <a:ea typeface="SimHei" panose="02010609060101010101" pitchFamily="49" charset="-122"/>
                <a:sym typeface="Wingdings" pitchFamily="2" charset="2"/>
              </a:rPr>
              <a:t>下一步</a:t>
            </a:r>
            <a:r>
              <a:rPr lang="en-US" altLang="zh-CN" sz="2400" dirty="0">
                <a:latin typeface="SimHei" panose="02010609060101010101" pitchFamily="49" charset="-122"/>
                <a:ea typeface="SimHei" panose="02010609060101010101" pitchFamily="49" charset="-122"/>
                <a:sym typeface="Wingdings" pitchFamily="2" charset="2"/>
              </a:rPr>
              <a:t></a:t>
            </a:r>
            <a:r>
              <a:rPr lang="zh-CN" altLang="en-US" sz="2400" dirty="0">
                <a:latin typeface="SimHei" panose="02010609060101010101" pitchFamily="49" charset="-122"/>
                <a:ea typeface="SimHei" panose="02010609060101010101" pitchFamily="49" charset="-122"/>
                <a:sym typeface="Wingdings" pitchFamily="2" charset="2"/>
              </a:rPr>
              <a:t>空项目</a:t>
            </a:r>
            <a:r>
              <a:rPr lang="en-US" altLang="zh-CN" sz="2400" dirty="0">
                <a:latin typeface="SimHei" panose="02010609060101010101" pitchFamily="49" charset="-122"/>
                <a:ea typeface="SimHei" panose="02010609060101010101" pitchFamily="49" charset="-122"/>
                <a:sym typeface="Wingdings" pitchFamily="2" charset="2"/>
              </a:rPr>
              <a:t></a:t>
            </a:r>
            <a:r>
              <a:rPr lang="zh-CN" altLang="en-US" sz="2400" dirty="0">
                <a:latin typeface="SimHei" panose="02010609060101010101" pitchFamily="49" charset="-122"/>
                <a:ea typeface="SimHei" panose="02010609060101010101" pitchFamily="49" charset="-122"/>
                <a:sym typeface="Wingdings" pitchFamily="2" charset="2"/>
              </a:rPr>
              <a:t>完成</a:t>
            </a:r>
          </a:p>
        </p:txBody>
      </p:sp>
      <p:pic>
        <p:nvPicPr>
          <p:cNvPr id="148485" name="Picture 5">
            <a:extLst>
              <a:ext uri="{FF2B5EF4-FFF2-40B4-BE49-F238E27FC236}">
                <a16:creationId xmlns:a16="http://schemas.microsoft.com/office/drawing/2014/main" id="{F24D3964-F683-C59D-D0D0-875B2CE5C9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538" y="3259138"/>
            <a:ext cx="4465637" cy="3598862"/>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48482"/>
                                        </p:tgtEl>
                                        <p:attrNameLst>
                                          <p:attrName>style.visibility</p:attrName>
                                        </p:attrNameLst>
                                      </p:cBhvr>
                                      <p:to>
                                        <p:strVal val="visible"/>
                                      </p:to>
                                    </p:set>
                                    <p:anim calcmode="lin" valueType="num">
                                      <p:cBhvr additive="base">
                                        <p:cTn id="7" dur="500" fill="hold"/>
                                        <p:tgtEl>
                                          <p:spTgt spid="148482"/>
                                        </p:tgtEl>
                                        <p:attrNameLst>
                                          <p:attrName>ppt_x</p:attrName>
                                        </p:attrNameLst>
                                      </p:cBhvr>
                                      <p:tavLst>
                                        <p:tav tm="0">
                                          <p:val>
                                            <p:strVal val="#ppt_x"/>
                                          </p:val>
                                        </p:tav>
                                        <p:tav tm="100000">
                                          <p:val>
                                            <p:strVal val="#ppt_x"/>
                                          </p:val>
                                        </p:tav>
                                      </p:tavLst>
                                    </p:anim>
                                    <p:anim calcmode="lin" valueType="num">
                                      <p:cBhvr additive="base">
                                        <p:cTn id="8" dur="500" fill="hold"/>
                                        <p:tgtEl>
                                          <p:spTgt spid="14848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148483"/>
                                        </p:tgtEl>
                                        <p:attrNameLst>
                                          <p:attrName>style.visibility</p:attrName>
                                        </p:attrNameLst>
                                      </p:cBhvr>
                                      <p:to>
                                        <p:strVal val="visible"/>
                                      </p:to>
                                    </p:set>
                                    <p:animEffect transition="in" filter="blinds(horizontal)">
                                      <p:cBhvr>
                                        <p:cTn id="13" dur="500"/>
                                        <p:tgtEl>
                                          <p:spTgt spid="14848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148485"/>
                                        </p:tgtEl>
                                        <p:attrNameLst>
                                          <p:attrName>style.visibility</p:attrName>
                                        </p:attrNameLst>
                                      </p:cBhvr>
                                      <p:to>
                                        <p:strVal val="visible"/>
                                      </p:to>
                                    </p:set>
                                    <p:animEffect transition="in" filter="blinds(horizontal)">
                                      <p:cBhvr>
                                        <p:cTn id="18" dur="500"/>
                                        <p:tgtEl>
                                          <p:spTgt spid="1484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09" name="Picture 4">
            <a:extLst>
              <a:ext uri="{FF2B5EF4-FFF2-40B4-BE49-F238E27FC236}">
                <a16:creationId xmlns:a16="http://schemas.microsoft.com/office/drawing/2014/main" id="{EF21DA9C-9212-09CE-BE73-276448505C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836613"/>
            <a:ext cx="4572000" cy="3914775"/>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68610" name="Rectangle 5">
            <a:extLst>
              <a:ext uri="{FF2B5EF4-FFF2-40B4-BE49-F238E27FC236}">
                <a16:creationId xmlns:a16="http://schemas.microsoft.com/office/drawing/2014/main" id="{3AAC6EA0-5EFE-927C-D12F-5DFDA4ED979A}"/>
              </a:ext>
            </a:extLst>
          </p:cNvPr>
          <p:cNvSpPr>
            <a:spLocks noChangeArrowheads="1"/>
          </p:cNvSpPr>
          <p:nvPr/>
        </p:nvSpPr>
        <p:spPr bwMode="auto">
          <a:xfrm>
            <a:off x="287337" y="6021387"/>
            <a:ext cx="8569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342900" indent="-342900">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
                <a:schemeClr val="tx2"/>
              </a:buClr>
              <a:buSzTx/>
              <a:buFontTx/>
              <a:buNone/>
            </a:pPr>
            <a:r>
              <a:rPr lang="en-US" altLang="zh-CN" sz="2400" dirty="0">
                <a:latin typeface="SimHei" panose="02010609060101010101" pitchFamily="49" charset="-122"/>
                <a:ea typeface="SimHei" panose="02010609060101010101" pitchFamily="49" charset="-122"/>
              </a:rPr>
              <a:t>3.</a:t>
            </a:r>
            <a:r>
              <a:rPr lang="zh-CN" altLang="en-US" sz="2400" dirty="0">
                <a:latin typeface="SimHei" panose="02010609060101010101" pitchFamily="49" charset="-122"/>
                <a:ea typeface="SimHei" panose="02010609060101010101" pitchFamily="49" charset="-122"/>
              </a:rPr>
              <a:t>编辑：选择“源文件”</a:t>
            </a:r>
            <a:r>
              <a:rPr lang="en-US" altLang="zh-CN" sz="2400" dirty="0">
                <a:latin typeface="SimHei" panose="02010609060101010101" pitchFamily="49" charset="-122"/>
                <a:ea typeface="SimHei" panose="02010609060101010101" pitchFamily="49" charset="-122"/>
                <a:sym typeface="Wingdings" pitchFamily="2" charset="2"/>
              </a:rPr>
              <a:t></a:t>
            </a:r>
            <a:r>
              <a:rPr lang="zh-CN" altLang="en-US" sz="2400" dirty="0">
                <a:latin typeface="SimHei" panose="02010609060101010101" pitchFamily="49" charset="-122"/>
                <a:ea typeface="SimHei" panose="02010609060101010101" pitchFamily="49" charset="-122"/>
                <a:sym typeface="Wingdings" pitchFamily="2" charset="2"/>
              </a:rPr>
              <a:t>添加</a:t>
            </a:r>
            <a:r>
              <a:rPr lang="en-US" altLang="zh-CN" sz="2400" dirty="0">
                <a:latin typeface="SimHei" panose="02010609060101010101" pitchFamily="49" charset="-122"/>
                <a:ea typeface="SimHei" panose="02010609060101010101" pitchFamily="49" charset="-122"/>
                <a:sym typeface="Wingdings" pitchFamily="2" charset="2"/>
              </a:rPr>
              <a:t></a:t>
            </a:r>
            <a:r>
              <a:rPr lang="zh-CN" altLang="en-US" sz="2400" dirty="0">
                <a:latin typeface="SimHei" panose="02010609060101010101" pitchFamily="49" charset="-122"/>
                <a:ea typeface="SimHei" panose="02010609060101010101" pitchFamily="49" charset="-122"/>
                <a:sym typeface="Wingdings" pitchFamily="2" charset="2"/>
              </a:rPr>
              <a:t>新建项</a:t>
            </a:r>
            <a:r>
              <a:rPr lang="en-US" altLang="zh-CN" sz="2400" dirty="0">
                <a:latin typeface="SimHei" panose="02010609060101010101" pitchFamily="49" charset="-122"/>
                <a:ea typeface="SimHei" panose="02010609060101010101" pitchFamily="49" charset="-122"/>
                <a:sym typeface="Wingdings" pitchFamily="2" charset="2"/>
              </a:rPr>
              <a:t></a:t>
            </a:r>
            <a:r>
              <a:rPr lang="zh-CN" altLang="en-US" sz="2400" dirty="0">
                <a:latin typeface="SimHei" panose="02010609060101010101" pitchFamily="49" charset="-122"/>
                <a:ea typeface="SimHei" panose="02010609060101010101" pitchFamily="49" charset="-122"/>
                <a:sym typeface="Wingdings" pitchFamily="2" charset="2"/>
              </a:rPr>
              <a:t>输入“名称”等</a:t>
            </a:r>
            <a:endParaRPr lang="zh-CN" altLang="en-US" sz="2400" dirty="0">
              <a:latin typeface="SimHei" panose="02010609060101010101" pitchFamily="49" charset="-122"/>
              <a:ea typeface="SimHei" panose="02010609060101010101" pitchFamily="49" charset="-122"/>
            </a:endParaRPr>
          </a:p>
        </p:txBody>
      </p:sp>
      <p:pic>
        <p:nvPicPr>
          <p:cNvPr id="68611" name="Picture 6">
            <a:extLst>
              <a:ext uri="{FF2B5EF4-FFF2-40B4-BE49-F238E27FC236}">
                <a16:creationId xmlns:a16="http://schemas.microsoft.com/office/drawing/2014/main" id="{C2463B9F-622B-7ABD-0410-10E251CB02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2138" y="1700213"/>
            <a:ext cx="5916612" cy="4157662"/>
          </a:xfrm>
          <a:prstGeom prst="rect">
            <a:avLst/>
          </a:prstGeom>
          <a:noFill/>
          <a:ln w="19050">
            <a:solidFill>
              <a:schemeClr val="tx2"/>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Picture 3">
            <a:extLst>
              <a:ext uri="{FF2B5EF4-FFF2-40B4-BE49-F238E27FC236}">
                <a16:creationId xmlns:a16="http://schemas.microsoft.com/office/drawing/2014/main" id="{1E3CD9E8-D01C-D300-B2D9-5A4D33CF9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963" y="1000125"/>
            <a:ext cx="7456487" cy="4856163"/>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69634" name="Rectangle 4">
            <a:extLst>
              <a:ext uri="{FF2B5EF4-FFF2-40B4-BE49-F238E27FC236}">
                <a16:creationId xmlns:a16="http://schemas.microsoft.com/office/drawing/2014/main" id="{975891B3-38C1-D1D4-BA33-EA623F815BE4}"/>
              </a:ext>
            </a:extLst>
          </p:cNvPr>
          <p:cNvSpPr>
            <a:spLocks noChangeArrowheads="1"/>
          </p:cNvSpPr>
          <p:nvPr/>
        </p:nvSpPr>
        <p:spPr bwMode="auto">
          <a:xfrm>
            <a:off x="684213" y="6021388"/>
            <a:ext cx="7848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342900" indent="-342900">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
                <a:schemeClr val="tx2"/>
              </a:buClr>
              <a:buSzTx/>
              <a:buFontTx/>
              <a:buNone/>
            </a:pPr>
            <a:r>
              <a:rPr lang="en-US" altLang="zh-CN" sz="2400" dirty="0">
                <a:latin typeface="SimHei" panose="02010609060101010101" pitchFamily="49" charset="-122"/>
                <a:ea typeface="SimHei" panose="02010609060101010101" pitchFamily="49" charset="-122"/>
              </a:rPr>
              <a:t>3.</a:t>
            </a:r>
            <a:r>
              <a:rPr lang="zh-CN" altLang="en-US" sz="2400" dirty="0">
                <a:latin typeface="SimHei" panose="02010609060101010101" pitchFamily="49" charset="-122"/>
                <a:ea typeface="SimHei" panose="02010609060101010101" pitchFamily="49" charset="-122"/>
              </a:rPr>
              <a:t>编辑：选择“添加”</a:t>
            </a:r>
            <a:r>
              <a:rPr lang="en-US" altLang="zh-CN" sz="2400" dirty="0">
                <a:latin typeface="SimHei" panose="02010609060101010101" pitchFamily="49" charset="-122"/>
                <a:ea typeface="SimHei" panose="02010609060101010101" pitchFamily="49" charset="-122"/>
                <a:sym typeface="Wingdings" pitchFamily="2" charset="2"/>
              </a:rPr>
              <a:t></a:t>
            </a:r>
            <a:r>
              <a:rPr lang="zh-CN" altLang="en-US" sz="2400" dirty="0">
                <a:latin typeface="SimHei" panose="02010609060101010101" pitchFamily="49" charset="-122"/>
                <a:ea typeface="SimHei" panose="02010609060101010101" pitchFamily="49" charset="-122"/>
                <a:sym typeface="Wingdings" pitchFamily="2" charset="2"/>
              </a:rPr>
              <a:t>键入程序代码</a:t>
            </a:r>
            <a:r>
              <a:rPr lang="en-US" altLang="zh-CN" sz="2400" dirty="0">
                <a:latin typeface="SimHei" panose="02010609060101010101" pitchFamily="49" charset="-122"/>
                <a:ea typeface="SimHei" panose="02010609060101010101" pitchFamily="49" charset="-122"/>
                <a:sym typeface="Wingdings" pitchFamily="2" charset="2"/>
              </a:rPr>
              <a:t>“</a:t>
            </a:r>
            <a:r>
              <a:rPr lang="zh-CN" altLang="en-US" sz="2400" dirty="0">
                <a:latin typeface="SimHei" panose="02010609060101010101" pitchFamily="49" charset="-122"/>
                <a:ea typeface="SimHei" panose="02010609060101010101" pitchFamily="49" charset="-122"/>
                <a:sym typeface="Wingdings" pitchFamily="2" charset="2"/>
              </a:rPr>
              <a:t>文件”</a:t>
            </a:r>
            <a:r>
              <a:rPr lang="en-US" altLang="zh-CN" sz="2400" dirty="0">
                <a:latin typeface="SimHei" panose="02010609060101010101" pitchFamily="49" charset="-122"/>
                <a:ea typeface="SimHei" panose="02010609060101010101" pitchFamily="49" charset="-122"/>
                <a:sym typeface="Wingdings" pitchFamily="2" charset="2"/>
              </a:rPr>
              <a:t></a:t>
            </a:r>
            <a:r>
              <a:rPr lang="zh-CN" altLang="en-US" sz="2400" dirty="0">
                <a:latin typeface="SimHei" panose="02010609060101010101" pitchFamily="49" charset="-122"/>
                <a:ea typeface="SimHei" panose="02010609060101010101" pitchFamily="49" charset="-122"/>
                <a:sym typeface="Wingdings" pitchFamily="2" charset="2"/>
              </a:rPr>
              <a:t>保存</a:t>
            </a:r>
            <a:endParaRPr lang="zh-CN" altLang="en-US" sz="2400" dirty="0">
              <a:latin typeface="SimHei" panose="02010609060101010101" pitchFamily="49" charset="-122"/>
              <a:ea typeface="SimHei" panose="02010609060101010101" pitchFamily="49"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7" name="Picture 3">
            <a:extLst>
              <a:ext uri="{FF2B5EF4-FFF2-40B4-BE49-F238E27FC236}">
                <a16:creationId xmlns:a16="http://schemas.microsoft.com/office/drawing/2014/main" id="{FFBCCDC9-B120-77C3-F9B9-6FBA7454E4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484188"/>
            <a:ext cx="7993063" cy="5435600"/>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70658" name="Rectangle 4">
            <a:extLst>
              <a:ext uri="{FF2B5EF4-FFF2-40B4-BE49-F238E27FC236}">
                <a16:creationId xmlns:a16="http://schemas.microsoft.com/office/drawing/2014/main" id="{3A7AFB1A-88DE-2DB9-C0D2-CAFB657B80C3}"/>
              </a:ext>
            </a:extLst>
          </p:cNvPr>
          <p:cNvSpPr>
            <a:spLocks noChangeArrowheads="1"/>
          </p:cNvSpPr>
          <p:nvPr/>
        </p:nvSpPr>
        <p:spPr bwMode="auto">
          <a:xfrm>
            <a:off x="681858" y="6142038"/>
            <a:ext cx="8366073"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marL="342900" indent="-342900">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
                <a:schemeClr val="tx2"/>
              </a:buClr>
              <a:buSzTx/>
              <a:buFontTx/>
              <a:buNone/>
            </a:pPr>
            <a:r>
              <a:rPr lang="en-US" altLang="zh-CN" sz="2400" dirty="0">
                <a:latin typeface="SimHei" panose="02010609060101010101" pitchFamily="49" charset="-122"/>
                <a:ea typeface="SimHei" panose="02010609060101010101" pitchFamily="49" charset="-122"/>
              </a:rPr>
              <a:t>4.</a:t>
            </a:r>
            <a:r>
              <a:rPr lang="zh-CN" altLang="en-US" sz="2400" dirty="0">
                <a:latin typeface="SimHei" panose="02010609060101010101" pitchFamily="49" charset="-122"/>
                <a:ea typeface="SimHei" panose="02010609060101010101" pitchFamily="49" charset="-122"/>
              </a:rPr>
              <a:t>编译：选择“生成”</a:t>
            </a:r>
            <a:r>
              <a:rPr lang="en-US" altLang="zh-CN" sz="2400" dirty="0">
                <a:latin typeface="SimHei" panose="02010609060101010101" pitchFamily="49" charset="-122"/>
                <a:ea typeface="SimHei" panose="02010609060101010101" pitchFamily="49" charset="-122"/>
                <a:sym typeface="Wingdings" pitchFamily="2" charset="2"/>
              </a:rPr>
              <a:t></a:t>
            </a:r>
            <a:r>
              <a:rPr lang="zh-CN" altLang="en-US" sz="2400" dirty="0">
                <a:latin typeface="SimHei" panose="02010609060101010101" pitchFamily="49" charset="-122"/>
                <a:ea typeface="SimHei" panose="02010609060101010101" pitchFamily="49" charset="-122"/>
                <a:sym typeface="Wingdings" pitchFamily="2" charset="2"/>
              </a:rPr>
              <a:t>生成</a:t>
            </a:r>
            <a:r>
              <a:rPr lang="en-US" altLang="zh-CN" sz="2400" dirty="0">
                <a:latin typeface="SimHei" panose="02010609060101010101" pitchFamily="49" charset="-122"/>
                <a:ea typeface="SimHei" panose="02010609060101010101" pitchFamily="49" charset="-122"/>
                <a:sym typeface="Wingdings" pitchFamily="2" charset="2"/>
              </a:rPr>
              <a:t>huang</a:t>
            </a:r>
            <a:r>
              <a:rPr lang="zh-CN" altLang="en-US" sz="2400" dirty="0">
                <a:latin typeface="SimHei" panose="02010609060101010101" pitchFamily="49" charset="-122"/>
                <a:ea typeface="SimHei" panose="02010609060101010101" pitchFamily="49" charset="-122"/>
                <a:sym typeface="Wingdings" pitchFamily="2" charset="2"/>
              </a:rPr>
              <a:t>检测“输出”</a:t>
            </a:r>
            <a:r>
              <a:rPr lang="en-US" altLang="zh-CN" sz="2400" dirty="0">
                <a:latin typeface="SimHei" panose="02010609060101010101" pitchFamily="49" charset="-122"/>
                <a:ea typeface="SimHei" panose="02010609060101010101" pitchFamily="49" charset="-122"/>
                <a:sym typeface="Wingdings" pitchFamily="2" charset="2"/>
              </a:rPr>
              <a:t></a:t>
            </a:r>
            <a:r>
              <a:rPr lang="zh-CN" altLang="en-US" sz="2400" dirty="0">
                <a:latin typeface="SimHei" panose="02010609060101010101" pitchFamily="49" charset="-122"/>
                <a:ea typeface="SimHei" panose="02010609060101010101" pitchFamily="49" charset="-122"/>
                <a:sym typeface="Wingdings" pitchFamily="2" charset="2"/>
              </a:rPr>
              <a:t>再编辑</a:t>
            </a:r>
            <a:endParaRPr lang="zh-CN" altLang="en-US" sz="2400" dirty="0">
              <a:latin typeface="SimHei" panose="02010609060101010101" pitchFamily="49" charset="-122"/>
              <a:ea typeface="SimHei" panose="02010609060101010101" pitchFamily="49"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1" name="Picture 6">
            <a:extLst>
              <a:ext uri="{FF2B5EF4-FFF2-40B4-BE49-F238E27FC236}">
                <a16:creationId xmlns:a16="http://schemas.microsoft.com/office/drawing/2014/main" id="{1E868C8C-EEBC-01C9-C601-2DE2EE1891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260350"/>
            <a:ext cx="7869238" cy="6453188"/>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4">
            <a:extLst>
              <a:ext uri="{FF2B5EF4-FFF2-40B4-BE49-F238E27FC236}">
                <a16:creationId xmlns:a16="http://schemas.microsoft.com/office/drawing/2014/main" id="{B9C8FD51-6924-243A-B4F2-2019AD77D2B3}"/>
              </a:ext>
            </a:extLst>
          </p:cNvPr>
          <p:cNvSpPr>
            <a:spLocks noGrp="1" noChangeArrowheads="1"/>
          </p:cNvSpPr>
          <p:nvPr>
            <p:ph type="title"/>
          </p:nvPr>
        </p:nvSpPr>
        <p:spPr/>
        <p:txBody>
          <a:bodyPr/>
          <a:lstStyle/>
          <a:p>
            <a:endParaRPr lang="zh-CN" altLang="en-US"/>
          </a:p>
        </p:txBody>
      </p:sp>
      <p:pic>
        <p:nvPicPr>
          <p:cNvPr id="175109" name="Picture 5">
            <a:extLst>
              <a:ext uri="{FF2B5EF4-FFF2-40B4-BE49-F238E27FC236}">
                <a16:creationId xmlns:a16="http://schemas.microsoft.com/office/drawing/2014/main" id="{EE3C5CF3-7048-97A4-9D66-F5EB02FACC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620713"/>
            <a:ext cx="6296025" cy="5191125"/>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pic>
      <p:pic>
        <p:nvPicPr>
          <p:cNvPr id="175110" name="Picture 6">
            <a:extLst>
              <a:ext uri="{FF2B5EF4-FFF2-40B4-BE49-F238E27FC236}">
                <a16:creationId xmlns:a16="http://schemas.microsoft.com/office/drawing/2014/main" id="{57EE9DCE-6ACE-D04D-FF2A-A78C8ECD14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175" y="1452563"/>
            <a:ext cx="7073900" cy="4537075"/>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72708" name="Rectangle 7">
            <a:extLst>
              <a:ext uri="{FF2B5EF4-FFF2-40B4-BE49-F238E27FC236}">
                <a16:creationId xmlns:a16="http://schemas.microsoft.com/office/drawing/2014/main" id="{02501E82-E72A-D120-1C11-673E13ADBBCC}"/>
              </a:ext>
            </a:extLst>
          </p:cNvPr>
          <p:cNvSpPr>
            <a:spLocks noChangeArrowheads="1"/>
          </p:cNvSpPr>
          <p:nvPr/>
        </p:nvSpPr>
        <p:spPr bwMode="auto">
          <a:xfrm>
            <a:off x="194949" y="6165850"/>
            <a:ext cx="7287252"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marL="342900" indent="-342900">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
                <a:schemeClr val="tx2"/>
              </a:buClr>
              <a:buSzTx/>
              <a:buFontTx/>
              <a:buNone/>
            </a:pPr>
            <a:r>
              <a:rPr lang="en-US" altLang="zh-CN" sz="2400" dirty="0">
                <a:latin typeface="SimHei" panose="02010609060101010101" pitchFamily="49" charset="-122"/>
                <a:ea typeface="SimHei" panose="02010609060101010101" pitchFamily="49" charset="-122"/>
              </a:rPr>
              <a:t>5.</a:t>
            </a:r>
            <a:r>
              <a:rPr lang="zh-CN" altLang="en-US" sz="2400" dirty="0">
                <a:latin typeface="SimHei" panose="02010609060101010101" pitchFamily="49" charset="-122"/>
                <a:ea typeface="SimHei" panose="02010609060101010101" pitchFamily="49" charset="-122"/>
              </a:rPr>
              <a:t>执行：选择“调试”</a:t>
            </a:r>
            <a:r>
              <a:rPr lang="en-US" altLang="zh-CN" sz="2400" dirty="0">
                <a:latin typeface="SimHei" panose="02010609060101010101" pitchFamily="49" charset="-122"/>
                <a:ea typeface="SimHei" panose="02010609060101010101" pitchFamily="49" charset="-122"/>
                <a:sym typeface="Wingdings" pitchFamily="2" charset="2"/>
              </a:rPr>
              <a:t></a:t>
            </a:r>
            <a:r>
              <a:rPr lang="zh-CN" altLang="en-US" sz="2400" dirty="0">
                <a:latin typeface="SimHei" panose="02010609060101010101" pitchFamily="49" charset="-122"/>
                <a:ea typeface="SimHei" panose="02010609060101010101" pitchFamily="49" charset="-122"/>
                <a:sym typeface="Wingdings" pitchFamily="2" charset="2"/>
              </a:rPr>
              <a:t>开始执行自动命令行窗口</a:t>
            </a:r>
            <a:endParaRPr lang="zh-CN" altLang="en-US" sz="2400" dirty="0">
              <a:latin typeface="SimHei" panose="02010609060101010101" pitchFamily="49" charset="-122"/>
              <a:ea typeface="SimHei"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75109"/>
                                        </p:tgtEl>
                                        <p:attrNameLst>
                                          <p:attrName>style.visibility</p:attrName>
                                        </p:attrNameLst>
                                      </p:cBhvr>
                                      <p:to>
                                        <p:strVal val="visible"/>
                                      </p:to>
                                    </p:set>
                                    <p:animEffect transition="in" filter="blinds(horizontal)">
                                      <p:cBhvr>
                                        <p:cTn id="7" dur="500"/>
                                        <p:tgtEl>
                                          <p:spTgt spid="17510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75110"/>
                                        </p:tgtEl>
                                        <p:attrNameLst>
                                          <p:attrName>style.visibility</p:attrName>
                                        </p:attrNameLst>
                                      </p:cBhvr>
                                      <p:to>
                                        <p:strVal val="visible"/>
                                      </p:to>
                                    </p:set>
                                    <p:animEffect transition="in" filter="blinds(horizontal)">
                                      <p:cBhvr>
                                        <p:cTn id="12" dur="500"/>
                                        <p:tgtEl>
                                          <p:spTgt spid="175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3">
            <a:extLst>
              <a:ext uri="{FF2B5EF4-FFF2-40B4-BE49-F238E27FC236}">
                <a16:creationId xmlns:a16="http://schemas.microsoft.com/office/drawing/2014/main" id="{A0C5B325-3EB8-2743-B28A-6F6063109650}"/>
              </a:ext>
            </a:extLst>
          </p:cNvPr>
          <p:cNvSpPr>
            <a:spLocks noGrp="1" noChangeArrowheads="1"/>
          </p:cNvSpPr>
          <p:nvPr>
            <p:ph type="body" idx="1"/>
          </p:nvPr>
        </p:nvSpPr>
        <p:spPr>
          <a:xfrm>
            <a:off x="179388" y="908050"/>
            <a:ext cx="8685212" cy="2952998"/>
          </a:xfrm>
          <a:ln w="38100">
            <a:solidFill>
              <a:srgbClr val="D8D5C8"/>
            </a:solidFill>
            <a:miter lim="800000"/>
            <a:headEnd/>
            <a:tailEnd/>
          </a:ln>
        </p:spPr>
        <p:txBody>
          <a:bodyPr/>
          <a:lstStyle/>
          <a:p>
            <a:pPr marL="0" indent="0" algn="ctr">
              <a:lnSpc>
                <a:spcPct val="150000"/>
              </a:lnSpc>
              <a:spcBef>
                <a:spcPct val="0"/>
              </a:spcBef>
              <a:buFont typeface="Monotype Sorts" pitchFamily="2" charset="2"/>
              <a:buNone/>
              <a:defRPr/>
            </a:pPr>
            <a:r>
              <a:rPr lang="zh-CN" altLang="en-US" sz="2400" dirty="0">
                <a:latin typeface="SimHei" panose="02010609060101010101" pitchFamily="49" charset="-122"/>
                <a:ea typeface="SimHei" panose="02010609060101010101" pitchFamily="49" charset="-122"/>
              </a:rPr>
              <a:t>本讲重点</a:t>
            </a:r>
          </a:p>
          <a:p>
            <a:pPr marL="0" indent="0">
              <a:lnSpc>
                <a:spcPct val="150000"/>
              </a:lnSpc>
              <a:spcBef>
                <a:spcPct val="0"/>
              </a:spcBef>
              <a:buFont typeface="Wingdings" pitchFamily="2" charset="2"/>
              <a:buChar char="ü"/>
              <a:defRPr/>
            </a:pPr>
            <a:r>
              <a:rPr lang="zh-CN" altLang="en-US" sz="2400" dirty="0">
                <a:latin typeface="SimHei" panose="02010609060101010101" pitchFamily="49" charset="-122"/>
                <a:ea typeface="SimHei" panose="02010609060101010101" pitchFamily="49" charset="-122"/>
              </a:rPr>
              <a:t>计算机基础（硬件</a:t>
            </a:r>
            <a:r>
              <a:rPr lang="en-US" altLang="zh-CN" sz="2400" dirty="0">
                <a:latin typeface="SimHei" panose="02010609060101010101" pitchFamily="49" charset="-122"/>
                <a:ea typeface="SimHei" panose="02010609060101010101" pitchFamily="49" charset="-122"/>
              </a:rPr>
              <a:t>/CPU</a:t>
            </a:r>
            <a:r>
              <a:rPr lang="zh-CN" altLang="en-US" sz="2400" dirty="0">
                <a:latin typeface="SimHei" panose="02010609060101010101" pitchFamily="49" charset="-122"/>
                <a:ea typeface="SimHei" panose="02010609060101010101" pitchFamily="49" charset="-122"/>
              </a:rPr>
              <a:t>、内存和硬盘三者关系</a:t>
            </a:r>
            <a:r>
              <a:rPr lang="en-US" altLang="zh-CN" sz="2400" dirty="0">
                <a:latin typeface="SimHei" panose="02010609060101010101" pitchFamily="49" charset="-122"/>
                <a:ea typeface="SimHei" panose="02010609060101010101" pitchFamily="49" charset="-122"/>
              </a:rPr>
              <a:t>,</a:t>
            </a:r>
            <a:r>
              <a:rPr lang="zh-CN" altLang="en-US" sz="2400" dirty="0">
                <a:latin typeface="SimHei" panose="02010609060101010101" pitchFamily="49" charset="-122"/>
                <a:ea typeface="SimHei" panose="02010609060101010101" pitchFamily="49" charset="-122"/>
              </a:rPr>
              <a:t>软件）</a:t>
            </a:r>
          </a:p>
          <a:p>
            <a:pPr marL="0" indent="0">
              <a:lnSpc>
                <a:spcPct val="150000"/>
              </a:lnSpc>
              <a:spcBef>
                <a:spcPct val="0"/>
              </a:spcBef>
              <a:buFont typeface="Wingdings" pitchFamily="2" charset="2"/>
              <a:buChar char="ü"/>
              <a:defRPr/>
            </a:pPr>
            <a:r>
              <a:rPr lang="zh-CN" altLang="en-US" sz="2400" dirty="0">
                <a:latin typeface="SimHei" panose="02010609060101010101" pitchFamily="49" charset="-122"/>
                <a:ea typeface="SimHei" panose="02010609060101010101" pitchFamily="49" charset="-122"/>
              </a:rPr>
              <a:t>程序设计基础（算法概念、描述方法）</a:t>
            </a:r>
          </a:p>
          <a:p>
            <a:pPr marL="0" indent="0">
              <a:lnSpc>
                <a:spcPct val="150000"/>
              </a:lnSpc>
              <a:spcBef>
                <a:spcPct val="0"/>
              </a:spcBef>
              <a:buFont typeface="Wingdings" pitchFamily="2" charset="2"/>
              <a:buChar char="ü"/>
              <a:defRPr/>
            </a:pPr>
            <a:r>
              <a:rPr lang="zh-CN" altLang="en-US" sz="2400" dirty="0">
                <a:latin typeface="SimHei" panose="02010609060101010101" pitchFamily="49" charset="-122"/>
                <a:ea typeface="SimHei" panose="02010609060101010101" pitchFamily="49" charset="-122"/>
              </a:rPr>
              <a:t>数据输入</a:t>
            </a:r>
            <a:r>
              <a:rPr lang="en-US" altLang="zh-CN" sz="2400" dirty="0">
                <a:latin typeface="SimHei" panose="02010609060101010101" pitchFamily="49" charset="-122"/>
                <a:ea typeface="SimHei" panose="02010609060101010101" pitchFamily="49" charset="-122"/>
              </a:rPr>
              <a:t>/</a:t>
            </a:r>
            <a:r>
              <a:rPr lang="zh-CN" altLang="en-US" sz="2400" dirty="0">
                <a:latin typeface="SimHei" panose="02010609060101010101" pitchFamily="49" charset="-122"/>
                <a:ea typeface="SimHei" panose="02010609060101010101" pitchFamily="49" charset="-122"/>
              </a:rPr>
              <a:t>输出函数的使用</a:t>
            </a:r>
            <a:endParaRPr lang="en-US" altLang="zh-CN" sz="2400" dirty="0">
              <a:latin typeface="SimHei" panose="02010609060101010101" pitchFamily="49" charset="-122"/>
              <a:ea typeface="SimHei" panose="02010609060101010101" pitchFamily="49" charset="-122"/>
            </a:endParaRPr>
          </a:p>
          <a:p>
            <a:pPr marL="0" indent="0">
              <a:lnSpc>
                <a:spcPct val="150000"/>
              </a:lnSpc>
              <a:spcBef>
                <a:spcPct val="0"/>
              </a:spcBef>
              <a:buFont typeface="Wingdings" pitchFamily="2" charset="2"/>
              <a:buChar char="ü"/>
              <a:defRPr/>
            </a:pPr>
            <a:r>
              <a:rPr lang="en-US" altLang="zh-CN" sz="2400" dirty="0">
                <a:latin typeface="SimHei" panose="02010609060101010101" pitchFamily="49" charset="-122"/>
                <a:ea typeface="SimHei" panose="02010609060101010101" pitchFamily="49" charset="-122"/>
              </a:rPr>
              <a:t>C</a:t>
            </a:r>
            <a:r>
              <a:rPr lang="zh-CN" altLang="en-US" sz="2400" dirty="0">
                <a:latin typeface="SimHei" panose="02010609060101010101" pitchFamily="49" charset="-122"/>
                <a:ea typeface="SimHei" panose="02010609060101010101" pitchFamily="49" charset="-122"/>
              </a:rPr>
              <a:t>程序的实验过程</a:t>
            </a:r>
          </a:p>
        </p:txBody>
      </p:sp>
      <p:sp>
        <p:nvSpPr>
          <p:cNvPr id="74754" name="Rectangle 6">
            <a:extLst>
              <a:ext uri="{FF2B5EF4-FFF2-40B4-BE49-F238E27FC236}">
                <a16:creationId xmlns:a16="http://schemas.microsoft.com/office/drawing/2014/main" id="{E9624BA5-40EE-D446-B595-566E2F94628A}"/>
              </a:ext>
            </a:extLst>
          </p:cNvPr>
          <p:cNvSpPr>
            <a:spLocks noChangeArrowheads="1"/>
          </p:cNvSpPr>
          <p:nvPr/>
        </p:nvSpPr>
        <p:spPr bwMode="auto">
          <a:xfrm>
            <a:off x="251619" y="4490447"/>
            <a:ext cx="8640762" cy="2037738"/>
          </a:xfrm>
          <a:prstGeom prst="rect">
            <a:avLst/>
          </a:prstGeom>
          <a:noFill/>
          <a:ln w="38100">
            <a:solidFill>
              <a:srgbClr val="D8D5C8"/>
            </a:solidFill>
            <a:miter lim="800000"/>
            <a:headEnd/>
            <a:tailEnd/>
          </a:ln>
        </p:spPr>
        <p:txBody>
          <a:bodyPr lIns="92075" tIns="46038" rIns="92075" bIns="46038">
            <a:spAutoFit/>
          </a:bodyPr>
          <a:lstStyle>
            <a:lvl1pPr marL="342900" indent="-342900">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
                <a:schemeClr val="tx2"/>
              </a:buClr>
              <a:buSzTx/>
              <a:buFontTx/>
              <a:buNone/>
              <a:defRPr/>
            </a:pPr>
            <a:r>
              <a:rPr lang="zh-CN" altLang="en-US" sz="2400" dirty="0">
                <a:latin typeface="SimHei" panose="02010609060101010101" pitchFamily="49" charset="-122"/>
                <a:ea typeface="SimHei" panose="02010609060101010101" pitchFamily="49" charset="-122"/>
              </a:rPr>
              <a:t>课后复习</a:t>
            </a:r>
            <a:endParaRPr lang="en-US" altLang="zh-CN" sz="2400" dirty="0">
              <a:latin typeface="SimHei" panose="02010609060101010101" pitchFamily="49" charset="-122"/>
              <a:ea typeface="SimHei" panose="02010609060101010101" pitchFamily="49" charset="-122"/>
            </a:endParaRPr>
          </a:p>
          <a:p>
            <a:pPr marL="0" indent="0" algn="just">
              <a:lnSpc>
                <a:spcPct val="150000"/>
              </a:lnSpc>
              <a:spcBef>
                <a:spcPct val="0"/>
              </a:spcBef>
              <a:buNone/>
              <a:defRPr/>
            </a:pPr>
            <a:r>
              <a:rPr lang="zh-CN" altLang="zh-CN" sz="2400" dirty="0">
                <a:latin typeface="SimHei" panose="02010609060101010101" pitchFamily="49" charset="-122"/>
                <a:ea typeface="SimHei" panose="02010609060101010101" pitchFamily="49" charset="-122"/>
              </a:rPr>
              <a:t>（</a:t>
            </a:r>
            <a:r>
              <a:rPr lang="en-US" altLang="zh-CN" sz="2400" dirty="0">
                <a:latin typeface="SimHei" panose="02010609060101010101" pitchFamily="49" charset="-122"/>
                <a:ea typeface="SimHei" panose="02010609060101010101" pitchFamily="49" charset="-122"/>
              </a:rPr>
              <a:t>1</a:t>
            </a:r>
            <a:r>
              <a:rPr lang="zh-CN" altLang="en-US" sz="2400" dirty="0">
                <a:latin typeface="SimHei" panose="02010609060101010101" pitchFamily="49" charset="-122"/>
                <a:ea typeface="SimHei" panose="02010609060101010101" pitchFamily="49" charset="-122"/>
              </a:rPr>
              <a:t>）自学计算机中数据的表示，即教材的第</a:t>
            </a:r>
            <a:r>
              <a:rPr lang="en-US" altLang="zh-CN" sz="2400" dirty="0">
                <a:latin typeface="SimHei" panose="02010609060101010101" pitchFamily="49" charset="-122"/>
                <a:ea typeface="SimHei" panose="02010609060101010101" pitchFamily="49" charset="-122"/>
              </a:rPr>
              <a:t>2</a:t>
            </a:r>
            <a:r>
              <a:rPr lang="zh-CN" altLang="en-US" sz="2400" dirty="0">
                <a:latin typeface="SimHei" panose="02010609060101010101" pitchFamily="49" charset="-122"/>
                <a:ea typeface="SimHei" panose="02010609060101010101" pitchFamily="49" charset="-122"/>
              </a:rPr>
              <a:t>章中</a:t>
            </a:r>
            <a:r>
              <a:rPr lang="en-US" altLang="zh-CN" sz="2400" dirty="0">
                <a:latin typeface="SimHei" panose="02010609060101010101" pitchFamily="49" charset="-122"/>
                <a:ea typeface="SimHei" panose="02010609060101010101" pitchFamily="49" charset="-122"/>
              </a:rPr>
              <a:t>2.1</a:t>
            </a:r>
            <a:r>
              <a:rPr lang="zh-CN" altLang="en-US" sz="2400" dirty="0">
                <a:latin typeface="SimHei" panose="02010609060101010101" pitchFamily="49" charset="-122"/>
                <a:ea typeface="SimHei" panose="02010609060101010101" pitchFamily="49" charset="-122"/>
              </a:rPr>
              <a:t>节。</a:t>
            </a:r>
            <a:endParaRPr lang="en-US" altLang="zh-CN" sz="2400" dirty="0">
              <a:latin typeface="SimHei" panose="02010609060101010101" pitchFamily="49" charset="-122"/>
              <a:ea typeface="SimHei" panose="02010609060101010101" pitchFamily="49" charset="-122"/>
            </a:endParaRPr>
          </a:p>
          <a:p>
            <a:pPr marL="0" indent="0" algn="just">
              <a:lnSpc>
                <a:spcPct val="150000"/>
              </a:lnSpc>
              <a:spcBef>
                <a:spcPct val="0"/>
              </a:spcBef>
              <a:buNone/>
              <a:defRPr/>
            </a:pPr>
            <a:r>
              <a:rPr lang="zh-CN" altLang="zh-CN" sz="2400" dirty="0">
                <a:latin typeface="SimHei" panose="02010609060101010101" pitchFamily="49" charset="-122"/>
                <a:ea typeface="SimHei" panose="02010609060101010101" pitchFamily="49" charset="-122"/>
              </a:rPr>
              <a:t>（</a:t>
            </a:r>
            <a:r>
              <a:rPr lang="en-US" altLang="zh-CN" sz="2400" dirty="0">
                <a:latin typeface="SimHei" panose="02010609060101010101" pitchFamily="49" charset="-122"/>
                <a:ea typeface="SimHei" panose="02010609060101010101" pitchFamily="49" charset="-122"/>
              </a:rPr>
              <a:t>2</a:t>
            </a:r>
            <a:r>
              <a:rPr lang="zh-CN" altLang="en-US" sz="2400" dirty="0">
                <a:latin typeface="SimHei" panose="02010609060101010101" pitchFamily="49" charset="-122"/>
                <a:ea typeface="SimHei" panose="02010609060101010101" pitchFamily="49" charset="-122"/>
              </a:rPr>
              <a:t>）熟悉电脑结构，不怕家长骂的同学，可以将电脑拆开，看看什么是</a:t>
            </a:r>
            <a:r>
              <a:rPr lang="en-US" altLang="zh-CN" sz="2400" dirty="0">
                <a:latin typeface="SimHei" panose="02010609060101010101" pitchFamily="49" charset="-122"/>
                <a:ea typeface="SimHei" panose="02010609060101010101" pitchFamily="49" charset="-122"/>
              </a:rPr>
              <a:t>CPU</a:t>
            </a:r>
            <a:r>
              <a:rPr lang="zh-CN" altLang="en-US" sz="2400" dirty="0">
                <a:latin typeface="SimHei" panose="02010609060101010101" pitchFamily="49" charset="-122"/>
                <a:ea typeface="SimHei" panose="02010609060101010101" pitchFamily="49" charset="-122"/>
              </a:rPr>
              <a:t>、内存和硬盘</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a:extLst>
              <a:ext uri="{FF2B5EF4-FFF2-40B4-BE49-F238E27FC236}">
                <a16:creationId xmlns:a16="http://schemas.microsoft.com/office/drawing/2014/main" id="{36FA1CA2-DB06-A940-420F-FC372B565314}"/>
              </a:ext>
            </a:extLst>
          </p:cNvPr>
          <p:cNvSpPr>
            <a:spLocks noGrp="1" noChangeArrowheads="1"/>
          </p:cNvSpPr>
          <p:nvPr>
            <p:ph type="title" idx="4294967295"/>
          </p:nvPr>
        </p:nvSpPr>
        <p:spPr>
          <a:xfrm>
            <a:off x="971550" y="260350"/>
            <a:ext cx="7275513" cy="936625"/>
          </a:xfrm>
        </p:spPr>
        <p:txBody>
          <a:bodyPr/>
          <a:lstStyle/>
          <a:p>
            <a:r>
              <a:rPr lang="zh-CN" altLang="en-US" sz="3200" dirty="0">
                <a:latin typeface="SimHei" panose="02010609060101010101" pitchFamily="49" charset="-122"/>
                <a:ea typeface="SimHei" panose="02010609060101010101" pitchFamily="49" charset="-122"/>
              </a:rPr>
              <a:t>第一次 实验练习</a:t>
            </a:r>
            <a:r>
              <a:rPr lang="en-US" altLang="zh-CN" sz="3200" dirty="0">
                <a:latin typeface="SimHei" panose="02010609060101010101" pitchFamily="49" charset="-122"/>
                <a:ea typeface="SimHei" panose="02010609060101010101" pitchFamily="49" charset="-122"/>
              </a:rPr>
              <a:t>(</a:t>
            </a:r>
            <a:r>
              <a:rPr lang="zh-CN" altLang="en-US" sz="3200" dirty="0">
                <a:latin typeface="SimHei" panose="02010609060101010101" pitchFamily="49" charset="-122"/>
                <a:ea typeface="SimHei" panose="02010609060101010101" pitchFamily="49" charset="-122"/>
              </a:rPr>
              <a:t>必做题）</a:t>
            </a:r>
          </a:p>
        </p:txBody>
      </p:sp>
      <p:sp>
        <p:nvSpPr>
          <p:cNvPr id="76803" name="Rectangle 3">
            <a:extLst>
              <a:ext uri="{FF2B5EF4-FFF2-40B4-BE49-F238E27FC236}">
                <a16:creationId xmlns:a16="http://schemas.microsoft.com/office/drawing/2014/main" id="{819BCC09-EB57-D148-AE33-EAC96DEB1C9E}"/>
              </a:ext>
            </a:extLst>
          </p:cNvPr>
          <p:cNvSpPr>
            <a:spLocks noGrp="1" noChangeArrowheads="1"/>
          </p:cNvSpPr>
          <p:nvPr>
            <p:ph type="body" idx="4294967295"/>
          </p:nvPr>
        </p:nvSpPr>
        <p:spPr>
          <a:xfrm>
            <a:off x="359569" y="1196975"/>
            <a:ext cx="8424862" cy="5255790"/>
          </a:xfrm>
          <a:ln>
            <a:solidFill>
              <a:srgbClr val="D9D9D9"/>
            </a:solidFill>
            <a:miter lim="800000"/>
            <a:headEnd/>
            <a:tailEnd/>
          </a:ln>
        </p:spPr>
        <p:txBody>
          <a:bodyPr/>
          <a:lstStyle/>
          <a:p>
            <a:pPr marL="72000" indent="270900">
              <a:lnSpc>
                <a:spcPct val="110000"/>
              </a:lnSpc>
              <a:buClr>
                <a:schemeClr val="tx2"/>
              </a:buClr>
              <a:buFont typeface="Monotype Sorts" pitchFamily="2" charset="2"/>
              <a:buNone/>
              <a:defRPr/>
            </a:pPr>
            <a:r>
              <a:rPr lang="en-US" altLang="zh-CN" sz="2400" dirty="0">
                <a:solidFill>
                  <a:srgbClr val="000000"/>
                </a:solidFill>
                <a:latin typeface="SimHei" panose="02010609060101010101" pitchFamily="49" charset="-122"/>
                <a:ea typeface="SimHei" panose="02010609060101010101" pitchFamily="49" charset="-122"/>
              </a:rPr>
              <a:t>1.</a:t>
            </a:r>
            <a:r>
              <a:rPr lang="zh-CN" altLang="en-US" sz="2400" dirty="0">
                <a:solidFill>
                  <a:srgbClr val="000000"/>
                </a:solidFill>
                <a:latin typeface="SimHei" panose="02010609060101010101" pitchFamily="49" charset="-122"/>
                <a:ea typeface="SimHei" panose="02010609060101010101" pitchFamily="49" charset="-122"/>
              </a:rPr>
              <a:t>本次实验练习</a:t>
            </a:r>
            <a:r>
              <a:rPr lang="en-US" altLang="zh-CN" sz="2400" dirty="0">
                <a:solidFill>
                  <a:srgbClr val="000000"/>
                </a:solidFill>
                <a:latin typeface="SimHei" panose="02010609060101010101" pitchFamily="49" charset="-122"/>
                <a:ea typeface="SimHei" panose="02010609060101010101" pitchFamily="49" charset="-122"/>
              </a:rPr>
              <a:t>2</a:t>
            </a:r>
            <a:r>
              <a:rPr lang="zh-CN" altLang="en-US" sz="2400" dirty="0">
                <a:solidFill>
                  <a:srgbClr val="000000"/>
                </a:solidFill>
                <a:latin typeface="SimHei" panose="02010609060101010101" pitchFamily="49" charset="-122"/>
                <a:ea typeface="SimHei" panose="02010609060101010101" pitchFamily="49" charset="-122"/>
              </a:rPr>
              <a:t>道题，要求上机完成。在第</a:t>
            </a:r>
            <a:r>
              <a:rPr lang="en-US" altLang="zh-CN" sz="2400" dirty="0">
                <a:solidFill>
                  <a:srgbClr val="000000"/>
                </a:solidFill>
                <a:latin typeface="SimHei" panose="02010609060101010101" pitchFamily="49" charset="-122"/>
                <a:ea typeface="SimHei" panose="02010609060101010101" pitchFamily="49" charset="-122"/>
              </a:rPr>
              <a:t>4</a:t>
            </a:r>
            <a:r>
              <a:rPr lang="zh-CN" altLang="en-US" sz="2400" dirty="0">
                <a:solidFill>
                  <a:srgbClr val="000000"/>
                </a:solidFill>
                <a:latin typeface="SimHei" panose="02010609060101010101" pitchFamily="49" charset="-122"/>
                <a:ea typeface="SimHei" panose="02010609060101010101" pitchFamily="49" charset="-122"/>
              </a:rPr>
              <a:t>周末之前提交到“网络学堂”</a:t>
            </a:r>
          </a:p>
          <a:p>
            <a:pPr marL="72000" indent="270900">
              <a:lnSpc>
                <a:spcPct val="110000"/>
              </a:lnSpc>
              <a:buClr>
                <a:schemeClr val="tx2"/>
              </a:buClr>
              <a:buFont typeface="Wingdings" pitchFamily="2" charset="2"/>
              <a:buNone/>
              <a:defRPr/>
            </a:pPr>
            <a:r>
              <a:rPr lang="zh-CN" altLang="en-US" sz="2400" dirty="0">
                <a:solidFill>
                  <a:srgbClr val="000000"/>
                </a:solidFill>
                <a:latin typeface="SimHei" panose="02010609060101010101" pitchFamily="49" charset="-122"/>
                <a:ea typeface="SimHei" panose="02010609060101010101" pitchFamily="49" charset="-122"/>
              </a:rPr>
              <a:t>第</a:t>
            </a:r>
            <a:r>
              <a:rPr lang="en-US" altLang="zh-CN" sz="2400" dirty="0">
                <a:solidFill>
                  <a:srgbClr val="000000"/>
                </a:solidFill>
                <a:latin typeface="SimHei" panose="02010609060101010101" pitchFamily="49" charset="-122"/>
                <a:ea typeface="SimHei" panose="02010609060101010101" pitchFamily="49" charset="-122"/>
              </a:rPr>
              <a:t>1</a:t>
            </a:r>
            <a:r>
              <a:rPr lang="zh-CN" altLang="en-US" sz="2400" dirty="0">
                <a:solidFill>
                  <a:srgbClr val="000000"/>
                </a:solidFill>
                <a:latin typeface="SimHei" panose="02010609060101010101" pitchFamily="49" charset="-122"/>
                <a:ea typeface="SimHei" panose="02010609060101010101" pitchFamily="49" charset="-122"/>
              </a:rPr>
              <a:t>题：有电脑的同学，学会从</a:t>
            </a:r>
            <a:r>
              <a:rPr lang="zh-CN" altLang="zh-CN" sz="2400" dirty="0">
                <a:solidFill>
                  <a:srgbClr val="000000"/>
                </a:solidFill>
                <a:latin typeface="SimHei" panose="02010609060101010101" pitchFamily="49" charset="-122"/>
                <a:ea typeface="SimHei" panose="02010609060101010101" pitchFamily="49" charset="-122"/>
              </a:rPr>
              <a:t>i</a:t>
            </a:r>
            <a:r>
              <a:rPr lang="en-US" altLang="zh-CN" sz="2400" dirty="0" err="1">
                <a:solidFill>
                  <a:srgbClr val="000000"/>
                </a:solidFill>
                <a:latin typeface="SimHei" panose="02010609060101010101" pitchFamily="49" charset="-122"/>
                <a:ea typeface="SimHei" panose="02010609060101010101" pitchFamily="49" charset="-122"/>
              </a:rPr>
              <a:t>nfo.tsinghua.edu.cn</a:t>
            </a:r>
            <a:r>
              <a:rPr lang="zh-CN" altLang="en-US" sz="2400" dirty="0">
                <a:solidFill>
                  <a:srgbClr val="000000"/>
                </a:solidFill>
                <a:latin typeface="SimHei" panose="02010609060101010101" pitchFamily="49" charset="-122"/>
                <a:ea typeface="SimHei" panose="02010609060101010101" pitchFamily="49" charset="-122"/>
              </a:rPr>
              <a:t> 下载</a:t>
            </a:r>
            <a:r>
              <a:rPr lang="en-US" altLang="zh-CN" sz="2400" dirty="0">
                <a:solidFill>
                  <a:srgbClr val="000000"/>
                </a:solidFill>
                <a:latin typeface="SimHei" panose="02010609060101010101" pitchFamily="49" charset="-122"/>
                <a:ea typeface="SimHei" panose="02010609060101010101" pitchFamily="49" charset="-122"/>
              </a:rPr>
              <a:t>visual studio201</a:t>
            </a:r>
            <a:r>
              <a:rPr lang="zh-CN" altLang="en-US" sz="2400" dirty="0">
                <a:solidFill>
                  <a:srgbClr val="FF0000"/>
                </a:solidFill>
                <a:latin typeface="SimHei" panose="02010609060101010101" pitchFamily="49" charset="-122"/>
                <a:ea typeface="SimHei" panose="02010609060101010101" pitchFamily="49" charset="-122"/>
              </a:rPr>
              <a:t>？</a:t>
            </a:r>
            <a:r>
              <a:rPr lang="zh-CN" altLang="en-US" sz="2400" dirty="0">
                <a:solidFill>
                  <a:srgbClr val="000000"/>
                </a:solidFill>
                <a:latin typeface="SimHei" panose="02010609060101010101" pitchFamily="49" charset="-122"/>
                <a:ea typeface="SimHei" panose="02010609060101010101" pitchFamily="49" charset="-122"/>
              </a:rPr>
              <a:t>软件。熟悉</a:t>
            </a:r>
            <a:r>
              <a:rPr lang="en-US" altLang="zh-CN" sz="2400" dirty="0">
                <a:solidFill>
                  <a:srgbClr val="000000"/>
                </a:solidFill>
                <a:latin typeface="SimHei" panose="02010609060101010101" pitchFamily="49" charset="-122"/>
                <a:ea typeface="SimHei" panose="02010609060101010101" pitchFamily="49" charset="-122"/>
              </a:rPr>
              <a:t>VS201</a:t>
            </a:r>
            <a:r>
              <a:rPr lang="zh-CN" altLang="en-US" sz="2400" dirty="0">
                <a:solidFill>
                  <a:srgbClr val="FF0000"/>
                </a:solidFill>
                <a:latin typeface="SimHei" panose="02010609060101010101" pitchFamily="49" charset="-122"/>
                <a:ea typeface="SimHei" panose="02010609060101010101" pitchFamily="49" charset="-122"/>
              </a:rPr>
              <a:t>？</a:t>
            </a:r>
            <a:r>
              <a:rPr lang="zh-CN" altLang="en-US" sz="2400" dirty="0">
                <a:solidFill>
                  <a:srgbClr val="000000"/>
                </a:solidFill>
                <a:latin typeface="SimHei" panose="02010609060101010101" pitchFamily="49" charset="-122"/>
                <a:ea typeface="SimHei" panose="02010609060101010101" pitchFamily="49" charset="-122"/>
              </a:rPr>
              <a:t>集成开发工具软件的使用。包括：项目建立、源文件添加、源文件的编辑和文件存储、编译和执行等操作。</a:t>
            </a:r>
          </a:p>
          <a:p>
            <a:pPr marL="72000" indent="270900">
              <a:lnSpc>
                <a:spcPct val="110000"/>
              </a:lnSpc>
              <a:buClr>
                <a:schemeClr val="tx2"/>
              </a:buClr>
              <a:buFont typeface="Wingdings" pitchFamily="2" charset="2"/>
              <a:buNone/>
              <a:defRPr/>
            </a:pPr>
            <a:r>
              <a:rPr lang="zh-CN" altLang="en-US" sz="2400" dirty="0">
                <a:solidFill>
                  <a:srgbClr val="000000"/>
                </a:solidFill>
                <a:latin typeface="SimHei" panose="02010609060101010101" pitchFamily="49" charset="-122"/>
                <a:ea typeface="SimHei" panose="02010609060101010101" pitchFamily="49" charset="-122"/>
              </a:rPr>
              <a:t>第</a:t>
            </a:r>
            <a:r>
              <a:rPr lang="zh-CN" altLang="zh-CN" sz="2400" dirty="0">
                <a:solidFill>
                  <a:srgbClr val="000000"/>
                </a:solidFill>
                <a:latin typeface="SimHei" panose="02010609060101010101" pitchFamily="49" charset="-122"/>
                <a:ea typeface="SimHei" panose="02010609060101010101" pitchFamily="49" charset="-122"/>
              </a:rPr>
              <a:t>2</a:t>
            </a:r>
            <a:r>
              <a:rPr lang="zh-CN" altLang="en-US" sz="2400" dirty="0">
                <a:solidFill>
                  <a:srgbClr val="000000"/>
                </a:solidFill>
                <a:latin typeface="SimHei" panose="02010609060101010101" pitchFamily="49" charset="-122"/>
                <a:ea typeface="SimHei" panose="02010609060101010101" pitchFamily="49" charset="-122"/>
              </a:rPr>
              <a:t>题：将下面的源程序输入到计算机中，保存在“</a:t>
            </a:r>
            <a:r>
              <a:rPr lang="en-US" altLang="zh-CN" sz="2400" dirty="0">
                <a:solidFill>
                  <a:srgbClr val="000000"/>
                </a:solidFill>
                <a:latin typeface="SimHei" panose="02010609060101010101" pitchFamily="49" charset="-122"/>
                <a:ea typeface="SimHei" panose="02010609060101010101" pitchFamily="49" charset="-122"/>
              </a:rPr>
              <a:t>Experiment1-1-xxx.c”</a:t>
            </a:r>
            <a:r>
              <a:rPr lang="zh-CN" altLang="en-US" sz="2400" dirty="0">
                <a:solidFill>
                  <a:srgbClr val="000000"/>
                </a:solidFill>
                <a:latin typeface="SimHei" panose="02010609060101010101" pitchFamily="49" charset="-122"/>
                <a:ea typeface="SimHei" panose="02010609060101010101" pitchFamily="49" charset="-122"/>
              </a:rPr>
              <a:t>中。进行编译，分别测试在下列</a:t>
            </a:r>
            <a:r>
              <a:rPr lang="zh-CN" altLang="en-US" sz="2400" b="1" dirty="0">
                <a:solidFill>
                  <a:srgbClr val="FF0000"/>
                </a:solidFill>
                <a:latin typeface="SimHei" panose="02010609060101010101" pitchFamily="49" charset="-122"/>
                <a:ea typeface="SimHei" panose="02010609060101010101" pitchFamily="49" charset="-122"/>
              </a:rPr>
              <a:t>多种情况下</a:t>
            </a:r>
            <a:r>
              <a:rPr lang="zh-CN" altLang="en-US" sz="2400" dirty="0">
                <a:solidFill>
                  <a:srgbClr val="000000"/>
                </a:solidFill>
                <a:latin typeface="SimHei" panose="02010609060101010101" pitchFamily="49" charset="-122"/>
                <a:ea typeface="SimHei" panose="02010609060101010101" pitchFamily="49" charset="-122"/>
              </a:rPr>
              <a:t>的编译出错信息。并建立一个</a:t>
            </a:r>
            <a:r>
              <a:rPr lang="en-US" altLang="zh-CN" sz="2400" dirty="0">
                <a:solidFill>
                  <a:srgbClr val="000000"/>
                </a:solidFill>
                <a:latin typeface="SimHei" panose="02010609060101010101" pitchFamily="49" charset="-122"/>
                <a:ea typeface="SimHei" panose="02010609060101010101" pitchFamily="49" charset="-122"/>
              </a:rPr>
              <a:t>WORD</a:t>
            </a:r>
            <a:r>
              <a:rPr lang="zh-CN" altLang="en-US" sz="2400" dirty="0">
                <a:solidFill>
                  <a:srgbClr val="000000"/>
                </a:solidFill>
                <a:latin typeface="SimHei" panose="02010609060101010101" pitchFamily="49" charset="-122"/>
                <a:ea typeface="SimHei" panose="02010609060101010101" pitchFamily="49" charset="-122"/>
              </a:rPr>
              <a:t>文档记录这些错误提示信息；将正确的源程序和程序运行结果保存。</a:t>
            </a:r>
            <a:endParaRPr lang="en-US" altLang="zh-CN" sz="2400" dirty="0">
              <a:solidFill>
                <a:srgbClr val="000000"/>
              </a:solidFill>
              <a:latin typeface="SimHei" panose="02010609060101010101" pitchFamily="49" charset="-122"/>
              <a:ea typeface="SimHei" panose="02010609060101010101" pitchFamily="49" charset="-122"/>
            </a:endParaRPr>
          </a:p>
          <a:p>
            <a:pPr marL="72000" indent="270900">
              <a:lnSpc>
                <a:spcPct val="110000"/>
              </a:lnSpc>
              <a:buClr>
                <a:schemeClr val="tx2"/>
              </a:buClr>
              <a:buFont typeface="Wingdings" pitchFamily="2" charset="2"/>
              <a:buNone/>
              <a:defRPr/>
            </a:pPr>
            <a:r>
              <a:rPr lang="zh-CN" altLang="zh-CN" sz="2400" dirty="0">
                <a:solidFill>
                  <a:srgbClr val="000000"/>
                </a:solidFill>
                <a:latin typeface="SimHei" panose="02010609060101010101" pitchFamily="49" charset="-122"/>
                <a:ea typeface="SimHei" panose="02010609060101010101" pitchFamily="49" charset="-122"/>
              </a:rPr>
              <a:t>2</a:t>
            </a:r>
            <a:r>
              <a:rPr lang="en-US" altLang="zh-CN" sz="2400" dirty="0">
                <a:solidFill>
                  <a:srgbClr val="000000"/>
                </a:solidFill>
                <a:latin typeface="SimHei" panose="02010609060101010101" pitchFamily="49" charset="-122"/>
                <a:ea typeface="SimHei" panose="02010609060101010101" pitchFamily="49" charset="-122"/>
              </a:rPr>
              <a:t>.</a:t>
            </a:r>
            <a:r>
              <a:rPr lang="zh-CN" altLang="en-US" sz="2400" dirty="0">
                <a:solidFill>
                  <a:srgbClr val="000000"/>
                </a:solidFill>
                <a:latin typeface="SimHei" panose="02010609060101010101" pitchFamily="49" charset="-122"/>
                <a:ea typeface="SimHei" panose="02010609060101010101" pitchFamily="49" charset="-122"/>
              </a:rPr>
              <a:t>实验地点：中央主楼</a:t>
            </a:r>
            <a:r>
              <a:rPr lang="en-US" altLang="zh-CN" sz="2400" dirty="0">
                <a:solidFill>
                  <a:srgbClr val="000000"/>
                </a:solidFill>
                <a:latin typeface="SimHei" panose="02010609060101010101" pitchFamily="49" charset="-122"/>
                <a:ea typeface="SimHei" panose="02010609060101010101" pitchFamily="49" charset="-122"/>
              </a:rPr>
              <a:t>9</a:t>
            </a:r>
            <a:r>
              <a:rPr lang="zh-CN" altLang="en-US" sz="2400" dirty="0">
                <a:solidFill>
                  <a:srgbClr val="000000"/>
                </a:solidFill>
                <a:latin typeface="SimHei" panose="02010609060101010101" pitchFamily="49" charset="-122"/>
                <a:ea typeface="SimHei" panose="02010609060101010101" pitchFamily="49" charset="-122"/>
              </a:rPr>
              <a:t>层（最东头的电子系微机机房）</a:t>
            </a:r>
            <a:endParaRPr lang="en-US" altLang="zh-CN" sz="2400" dirty="0">
              <a:solidFill>
                <a:srgbClr val="000000"/>
              </a:solidFill>
              <a:latin typeface="SimHei" panose="02010609060101010101" pitchFamily="49" charset="-122"/>
              <a:ea typeface="SimHei" panose="02010609060101010101" pitchFamily="49" charset="-122"/>
            </a:endParaRPr>
          </a:p>
          <a:p>
            <a:pPr marL="72000" indent="270900">
              <a:lnSpc>
                <a:spcPct val="110000"/>
              </a:lnSpc>
              <a:buClr>
                <a:schemeClr val="tx2"/>
              </a:buClr>
              <a:buFont typeface="Wingdings" pitchFamily="2" charset="2"/>
              <a:buNone/>
              <a:defRPr/>
            </a:pPr>
            <a:r>
              <a:rPr lang="zh-CN" altLang="zh-CN" sz="2400" dirty="0">
                <a:solidFill>
                  <a:srgbClr val="000000"/>
                </a:solidFill>
                <a:latin typeface="SimHei" panose="02010609060101010101" pitchFamily="49" charset="-122"/>
                <a:ea typeface="SimHei" panose="02010609060101010101" pitchFamily="49" charset="-122"/>
              </a:rPr>
              <a:t>3</a:t>
            </a:r>
            <a:r>
              <a:rPr lang="en-US" altLang="zh-CN" sz="2400" dirty="0">
                <a:solidFill>
                  <a:srgbClr val="000000"/>
                </a:solidFill>
                <a:latin typeface="SimHei" panose="02010609060101010101" pitchFamily="49" charset="-122"/>
                <a:ea typeface="SimHei" panose="02010609060101010101" pitchFamily="49" charset="-122"/>
              </a:rPr>
              <a:t>.</a:t>
            </a:r>
            <a:r>
              <a:rPr lang="zh-CN" altLang="en-US" sz="2400" dirty="0">
                <a:solidFill>
                  <a:srgbClr val="000000"/>
                </a:solidFill>
                <a:latin typeface="SimHei" panose="02010609060101010101" pitchFamily="49" charset="-122"/>
                <a:ea typeface="SimHei" panose="02010609060101010101" pitchFamily="49" charset="-122"/>
              </a:rPr>
              <a:t>实验时间：第</a:t>
            </a:r>
            <a:r>
              <a:rPr lang="en-US" altLang="zh-CN" sz="2400" dirty="0">
                <a:solidFill>
                  <a:srgbClr val="000000"/>
                </a:solidFill>
                <a:latin typeface="SimHei" panose="02010609060101010101" pitchFamily="49" charset="-122"/>
                <a:ea typeface="SimHei" panose="02010609060101010101" pitchFamily="49" charset="-122"/>
              </a:rPr>
              <a:t>2</a:t>
            </a:r>
            <a:r>
              <a:rPr lang="zh-CN" altLang="en-US" sz="2400" dirty="0">
                <a:solidFill>
                  <a:srgbClr val="000000"/>
                </a:solidFill>
                <a:latin typeface="SimHei" panose="02010609060101010101" pitchFamily="49" charset="-122"/>
                <a:ea typeface="SimHei" panose="02010609060101010101" pitchFamily="49" charset="-122"/>
              </a:rPr>
              <a:t>周开始按照二级选课规定时间上机</a:t>
            </a:r>
            <a:r>
              <a:rPr lang="en-US" altLang="zh-CN" sz="2400" dirty="0">
                <a:solidFill>
                  <a:srgbClr val="000000"/>
                </a:solidFill>
                <a:latin typeface="SimHei" panose="02010609060101010101" pitchFamily="49" charset="-122"/>
                <a:ea typeface="SimHei" panose="02010609060101010101" pitchFamily="49" charset="-122"/>
              </a:rPr>
              <a:t>.</a:t>
            </a:r>
            <a:endParaRPr lang="zh-CN" altLang="en-US" sz="2400" dirty="0">
              <a:solidFill>
                <a:srgbClr val="000000"/>
              </a:solidFill>
              <a:latin typeface="SimHei" panose="02010609060101010101" pitchFamily="49" charset="-122"/>
              <a:ea typeface="SimHei" panose="02010609060101010101" pitchFamily="49"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a:extLst>
              <a:ext uri="{FF2B5EF4-FFF2-40B4-BE49-F238E27FC236}">
                <a16:creationId xmlns:a16="http://schemas.microsoft.com/office/drawing/2014/main" id="{9BBA1AF8-AF40-D62D-F2B7-1E3D7A9F0AA4}"/>
              </a:ext>
            </a:extLst>
          </p:cNvPr>
          <p:cNvSpPr>
            <a:spLocks noGrp="1" noChangeArrowheads="1"/>
          </p:cNvSpPr>
          <p:nvPr>
            <p:ph type="title"/>
          </p:nvPr>
        </p:nvSpPr>
        <p:spPr>
          <a:xfrm>
            <a:off x="685800" y="63500"/>
            <a:ext cx="7772400" cy="1143000"/>
          </a:xfrm>
        </p:spPr>
        <p:txBody>
          <a:bodyPr/>
          <a:lstStyle/>
          <a:p>
            <a:r>
              <a:rPr lang="zh-CN" altLang="en-US" sz="3200" dirty="0">
                <a:latin typeface="SimHei" panose="02010609060101010101" pitchFamily="49" charset="-122"/>
                <a:ea typeface="SimHei" panose="02010609060101010101" pitchFamily="49" charset="-122"/>
              </a:rPr>
              <a:t>第</a:t>
            </a:r>
            <a:r>
              <a:rPr lang="zh-CN" altLang="zh-CN" sz="3200" dirty="0">
                <a:latin typeface="SimHei" panose="02010609060101010101" pitchFamily="49" charset="-122"/>
                <a:ea typeface="SimHei" panose="02010609060101010101" pitchFamily="49" charset="-122"/>
              </a:rPr>
              <a:t>2</a:t>
            </a:r>
            <a:r>
              <a:rPr lang="zh-CN" altLang="en-US" sz="3200" dirty="0">
                <a:latin typeface="SimHei" panose="02010609060101010101" pitchFamily="49" charset="-122"/>
                <a:ea typeface="SimHei" panose="02010609060101010101" pitchFamily="49" charset="-122"/>
              </a:rPr>
              <a:t>题：编译出错信息的熟悉</a:t>
            </a:r>
          </a:p>
        </p:txBody>
      </p:sp>
      <p:sp>
        <p:nvSpPr>
          <p:cNvPr id="4" name="矩形 3">
            <a:extLst>
              <a:ext uri="{FF2B5EF4-FFF2-40B4-BE49-F238E27FC236}">
                <a16:creationId xmlns:a16="http://schemas.microsoft.com/office/drawing/2014/main" id="{5AE081D7-136A-F14F-B5CB-D3A27D58F69F}"/>
              </a:ext>
            </a:extLst>
          </p:cNvPr>
          <p:cNvSpPr/>
          <p:nvPr/>
        </p:nvSpPr>
        <p:spPr>
          <a:xfrm>
            <a:off x="455613" y="1220788"/>
            <a:ext cx="8232775" cy="4290021"/>
          </a:xfrm>
          <a:prstGeom prst="rect">
            <a:avLst/>
          </a:prstGeom>
          <a:ln>
            <a:solidFill>
              <a:schemeClr val="accent1"/>
            </a:solidFill>
          </a:ln>
        </p:spPr>
        <p:txBody>
          <a:bodyPr>
            <a:spAutoFit/>
          </a:bodyPr>
          <a:lstStyle/>
          <a:p>
            <a:pPr marL="72000" indent="270900">
              <a:lnSpc>
                <a:spcPct val="110000"/>
              </a:lnSpc>
              <a:spcBef>
                <a:spcPct val="20000"/>
              </a:spcBef>
              <a:buClr>
                <a:schemeClr val="tx2"/>
              </a:buClr>
              <a:buSzPct val="75000"/>
              <a:defRPr/>
            </a:pPr>
            <a:r>
              <a:rPr lang="en-US" altLang="zh-CN" dirty="0">
                <a:solidFill>
                  <a:srgbClr val="000000"/>
                </a:solidFill>
                <a:latin typeface="SimHei" panose="02010609060101010101" pitchFamily="49" charset="-122"/>
                <a:ea typeface="SimHei" panose="02010609060101010101" pitchFamily="49" charset="-122"/>
              </a:rPr>
              <a:t>#include “</a:t>
            </a:r>
            <a:r>
              <a:rPr lang="en-US" altLang="zh-CN" dirty="0" err="1">
                <a:solidFill>
                  <a:srgbClr val="000000"/>
                </a:solidFill>
                <a:latin typeface="SimHei" panose="02010609060101010101" pitchFamily="49" charset="-122"/>
                <a:ea typeface="SimHei" panose="02010609060101010101" pitchFamily="49" charset="-122"/>
              </a:rPr>
              <a:t>stdio.h</a:t>
            </a:r>
            <a:r>
              <a:rPr lang="en-US" altLang="zh-CN" dirty="0">
                <a:solidFill>
                  <a:srgbClr val="000000"/>
                </a:solidFill>
                <a:latin typeface="SimHei" panose="02010609060101010101" pitchFamily="49" charset="-122"/>
                <a:ea typeface="SimHei" panose="02010609060101010101" pitchFamily="49" charset="-122"/>
              </a:rPr>
              <a:t>”;</a:t>
            </a:r>
          </a:p>
          <a:p>
            <a:pPr marL="72000" indent="270900">
              <a:lnSpc>
                <a:spcPct val="110000"/>
              </a:lnSpc>
              <a:spcBef>
                <a:spcPct val="20000"/>
              </a:spcBef>
              <a:buClr>
                <a:schemeClr val="tx2"/>
              </a:buClr>
              <a:buSzPct val="75000"/>
              <a:defRPr/>
            </a:pPr>
            <a:r>
              <a:rPr lang="en-US" altLang="zh-CN" dirty="0">
                <a:solidFill>
                  <a:srgbClr val="000000"/>
                </a:solidFill>
                <a:latin typeface="SimHei" panose="02010609060101010101" pitchFamily="49" charset="-122"/>
                <a:ea typeface="SimHei" panose="02010609060101010101" pitchFamily="49" charset="-122"/>
              </a:rPr>
              <a:t>main()</a:t>
            </a:r>
          </a:p>
          <a:p>
            <a:pPr marL="72000" indent="270900">
              <a:lnSpc>
                <a:spcPct val="110000"/>
              </a:lnSpc>
              <a:spcBef>
                <a:spcPct val="20000"/>
              </a:spcBef>
              <a:buClr>
                <a:schemeClr val="tx2"/>
              </a:buClr>
              <a:buSzPct val="75000"/>
              <a:defRPr/>
            </a:pPr>
            <a:r>
              <a:rPr lang="en-US" altLang="zh-CN" dirty="0">
                <a:solidFill>
                  <a:srgbClr val="000000"/>
                </a:solidFill>
                <a:latin typeface="SimHei" panose="02010609060101010101" pitchFamily="49" charset="-122"/>
                <a:ea typeface="SimHei" panose="02010609060101010101" pitchFamily="49" charset="-122"/>
              </a:rPr>
              <a:t>{ int </a:t>
            </a:r>
            <a:r>
              <a:rPr lang="en-US" altLang="zh-CN" dirty="0" err="1">
                <a:solidFill>
                  <a:srgbClr val="000000"/>
                </a:solidFill>
                <a:latin typeface="SimHei" panose="02010609060101010101" pitchFamily="49" charset="-122"/>
                <a:ea typeface="SimHei" panose="02010609060101010101" pitchFamily="49" charset="-122"/>
              </a:rPr>
              <a:t>a,b</a:t>
            </a:r>
            <a:r>
              <a:rPr lang="en-US" altLang="zh-CN" dirty="0">
                <a:solidFill>
                  <a:srgbClr val="000000"/>
                </a:solidFill>
                <a:latin typeface="SimHei" panose="02010609060101010101" pitchFamily="49" charset="-122"/>
                <a:ea typeface="SimHei" panose="02010609060101010101" pitchFamily="49" charset="-122"/>
              </a:rPr>
              <a:t>;</a:t>
            </a:r>
          </a:p>
          <a:p>
            <a:pPr marL="72000" indent="270900">
              <a:lnSpc>
                <a:spcPct val="110000"/>
              </a:lnSpc>
              <a:spcBef>
                <a:spcPct val="20000"/>
              </a:spcBef>
              <a:buClr>
                <a:schemeClr val="tx2"/>
              </a:buClr>
              <a:buSzPct val="75000"/>
              <a:defRPr/>
            </a:pPr>
            <a:r>
              <a:rPr lang="en-US" altLang="zh-CN" dirty="0">
                <a:solidFill>
                  <a:srgbClr val="000000"/>
                </a:solidFill>
                <a:latin typeface="SimHei" panose="02010609060101010101" pitchFamily="49" charset="-122"/>
                <a:ea typeface="SimHei" panose="02010609060101010101" pitchFamily="49" charset="-122"/>
              </a:rPr>
              <a:t>   c=</a:t>
            </a:r>
            <a:r>
              <a:rPr lang="en-US" altLang="zh-CN" dirty="0" err="1">
                <a:solidFill>
                  <a:srgbClr val="000000"/>
                </a:solidFill>
                <a:latin typeface="SimHei" panose="02010609060101010101" pitchFamily="49" charset="-122"/>
                <a:ea typeface="SimHei" panose="02010609060101010101" pitchFamily="49" charset="-122"/>
              </a:rPr>
              <a:t>getchar</a:t>
            </a:r>
            <a:r>
              <a:rPr lang="en-US" altLang="zh-CN" dirty="0">
                <a:solidFill>
                  <a:srgbClr val="000000"/>
                </a:solidFill>
                <a:latin typeface="SimHei" panose="02010609060101010101" pitchFamily="49" charset="-122"/>
                <a:ea typeface="SimHei" panose="02010609060101010101" pitchFamily="49" charset="-122"/>
              </a:rPr>
              <a:t>()</a:t>
            </a:r>
          </a:p>
          <a:p>
            <a:pPr marL="72000" indent="270900">
              <a:lnSpc>
                <a:spcPct val="110000"/>
              </a:lnSpc>
              <a:spcBef>
                <a:spcPct val="20000"/>
              </a:spcBef>
              <a:buClr>
                <a:schemeClr val="tx2"/>
              </a:buClr>
              <a:buSzPct val="75000"/>
              <a:defRPr/>
            </a:pPr>
            <a:r>
              <a:rPr lang="en-US" altLang="zh-CN" dirty="0">
                <a:solidFill>
                  <a:srgbClr val="000000"/>
                </a:solidFill>
                <a:latin typeface="SimHei" panose="02010609060101010101" pitchFamily="49" charset="-122"/>
                <a:ea typeface="SimHei" panose="02010609060101010101" pitchFamily="49" charset="-122"/>
              </a:rPr>
              <a:t>   </a:t>
            </a:r>
            <a:r>
              <a:rPr lang="en-US" altLang="zh-CN" dirty="0" err="1">
                <a:solidFill>
                  <a:srgbClr val="000000"/>
                </a:solidFill>
                <a:latin typeface="SimHei" panose="02010609060101010101" pitchFamily="49" charset="-122"/>
                <a:ea typeface="SimHei" panose="02010609060101010101" pitchFamily="49" charset="-122"/>
              </a:rPr>
              <a:t>scanf</a:t>
            </a:r>
            <a:r>
              <a:rPr lang="en-US" altLang="zh-CN" dirty="0">
                <a:solidFill>
                  <a:srgbClr val="000000"/>
                </a:solidFill>
                <a:latin typeface="SimHei" panose="02010609060101010101" pitchFamily="49" charset="-122"/>
                <a:ea typeface="SimHei" panose="02010609060101010101" pitchFamily="49" charset="-122"/>
              </a:rPr>
              <a:t>("%</a:t>
            </a:r>
            <a:r>
              <a:rPr lang="en-US" altLang="zh-CN" dirty="0" err="1">
                <a:solidFill>
                  <a:srgbClr val="000000"/>
                </a:solidFill>
                <a:latin typeface="SimHei" panose="02010609060101010101" pitchFamily="49" charset="-122"/>
                <a:ea typeface="SimHei" panose="02010609060101010101" pitchFamily="49" charset="-122"/>
              </a:rPr>
              <a:t>d%d</a:t>
            </a:r>
            <a:r>
              <a:rPr lang="en-US" altLang="zh-CN" dirty="0">
                <a:solidFill>
                  <a:srgbClr val="000000"/>
                </a:solidFill>
                <a:latin typeface="SimHei" panose="02010609060101010101" pitchFamily="49" charset="-122"/>
                <a:ea typeface="SimHei" panose="02010609060101010101" pitchFamily="49" charset="-122"/>
              </a:rPr>
              <a:t>",&amp;</a:t>
            </a:r>
            <a:r>
              <a:rPr lang="en-US" altLang="zh-CN" dirty="0" err="1">
                <a:solidFill>
                  <a:srgbClr val="000000"/>
                </a:solidFill>
                <a:latin typeface="SimHei" panose="02010609060101010101" pitchFamily="49" charset="-122"/>
                <a:ea typeface="SimHei" panose="02010609060101010101" pitchFamily="49" charset="-122"/>
              </a:rPr>
              <a:t>a,&amp;b</a:t>
            </a:r>
            <a:r>
              <a:rPr lang="en-US" altLang="zh-CN" dirty="0">
                <a:solidFill>
                  <a:srgbClr val="000000"/>
                </a:solidFill>
                <a:latin typeface="SimHei" panose="02010609060101010101" pitchFamily="49" charset="-122"/>
                <a:ea typeface="SimHei" panose="02010609060101010101" pitchFamily="49" charset="-122"/>
              </a:rPr>
              <a:t>); </a:t>
            </a:r>
          </a:p>
          <a:p>
            <a:pPr marL="72000" indent="270900">
              <a:lnSpc>
                <a:spcPct val="110000"/>
              </a:lnSpc>
              <a:spcBef>
                <a:spcPct val="20000"/>
              </a:spcBef>
              <a:buClr>
                <a:schemeClr val="tx2"/>
              </a:buClr>
              <a:buSzPct val="75000"/>
              <a:defRPr/>
            </a:pPr>
            <a:r>
              <a:rPr lang="en-US" altLang="zh-CN" dirty="0">
                <a:solidFill>
                  <a:srgbClr val="000000"/>
                </a:solidFill>
                <a:latin typeface="SimHei" panose="02010609060101010101" pitchFamily="49" charset="-122"/>
                <a:ea typeface="SimHei" panose="02010609060101010101" pitchFamily="49" charset="-122"/>
              </a:rPr>
              <a:t>   </a:t>
            </a:r>
            <a:r>
              <a:rPr lang="en-US" altLang="zh-CN" dirty="0" err="1">
                <a:solidFill>
                  <a:srgbClr val="000000"/>
                </a:solidFill>
                <a:latin typeface="SimHei" panose="02010609060101010101" pitchFamily="49" charset="-122"/>
                <a:ea typeface="SimHei" panose="02010609060101010101" pitchFamily="49" charset="-122"/>
              </a:rPr>
              <a:t>putchar</a:t>
            </a:r>
            <a:r>
              <a:rPr lang="en-US" altLang="zh-CN" dirty="0">
                <a:solidFill>
                  <a:srgbClr val="000000"/>
                </a:solidFill>
                <a:latin typeface="SimHei" panose="02010609060101010101" pitchFamily="49" charset="-122"/>
                <a:ea typeface="SimHei" panose="02010609060101010101" pitchFamily="49" charset="-122"/>
              </a:rPr>
              <a:t>(c);</a:t>
            </a:r>
          </a:p>
          <a:p>
            <a:pPr marL="72000" indent="270900">
              <a:lnSpc>
                <a:spcPct val="110000"/>
              </a:lnSpc>
              <a:spcBef>
                <a:spcPct val="20000"/>
              </a:spcBef>
              <a:buClr>
                <a:schemeClr val="tx2"/>
              </a:buClr>
              <a:buSzPct val="75000"/>
              <a:defRPr/>
            </a:pPr>
            <a:r>
              <a:rPr lang="en-US" altLang="zh-CN" dirty="0">
                <a:solidFill>
                  <a:srgbClr val="000000"/>
                </a:solidFill>
                <a:latin typeface="SimHei" panose="02010609060101010101" pitchFamily="49" charset="-122"/>
                <a:ea typeface="SimHei" panose="02010609060101010101" pitchFamily="49" charset="-122"/>
              </a:rPr>
              <a:t>   </a:t>
            </a:r>
            <a:r>
              <a:rPr lang="en-US" altLang="zh-CN" dirty="0" err="1">
                <a:solidFill>
                  <a:srgbClr val="000000"/>
                </a:solidFill>
                <a:latin typeface="SimHei" panose="02010609060101010101" pitchFamily="49" charset="-122"/>
                <a:ea typeface="SimHei" panose="02010609060101010101" pitchFamily="49" charset="-122"/>
              </a:rPr>
              <a:t>printf</a:t>
            </a:r>
            <a:r>
              <a:rPr lang="en-US" altLang="zh-CN" dirty="0">
                <a:solidFill>
                  <a:srgbClr val="000000"/>
                </a:solidFill>
                <a:latin typeface="SimHei" panose="02010609060101010101" pitchFamily="49" charset="-122"/>
                <a:ea typeface="SimHei" panose="02010609060101010101" pitchFamily="49" charset="-122"/>
              </a:rPr>
              <a:t>("%</a:t>
            </a:r>
            <a:r>
              <a:rPr lang="en-US" altLang="zh-CN" dirty="0" err="1">
                <a:solidFill>
                  <a:srgbClr val="000000"/>
                </a:solidFill>
                <a:latin typeface="SimHei" panose="02010609060101010101" pitchFamily="49" charset="-122"/>
                <a:ea typeface="SimHei" panose="02010609060101010101" pitchFamily="49" charset="-122"/>
              </a:rPr>
              <a:t>d,%d</a:t>
            </a:r>
            <a:r>
              <a:rPr lang="en-US" altLang="zh-CN" dirty="0">
                <a:solidFill>
                  <a:srgbClr val="000000"/>
                </a:solidFill>
                <a:latin typeface="SimHei" panose="02010609060101010101" pitchFamily="49" charset="-122"/>
                <a:ea typeface="SimHei" panose="02010609060101010101" pitchFamily="49" charset="-122"/>
              </a:rPr>
              <a:t>\n",</a:t>
            </a:r>
            <a:r>
              <a:rPr lang="en-US" altLang="zh-CN" dirty="0" err="1">
                <a:solidFill>
                  <a:srgbClr val="000000"/>
                </a:solidFill>
                <a:latin typeface="SimHei" panose="02010609060101010101" pitchFamily="49" charset="-122"/>
                <a:ea typeface="SimHei" panose="02010609060101010101" pitchFamily="49" charset="-122"/>
              </a:rPr>
              <a:t>a,b</a:t>
            </a:r>
            <a:r>
              <a:rPr lang="en-US" altLang="zh-CN" dirty="0">
                <a:solidFill>
                  <a:srgbClr val="000000"/>
                </a:solidFill>
                <a:latin typeface="SimHei" panose="02010609060101010101" pitchFamily="49" charset="-122"/>
                <a:ea typeface="SimHei" panose="02010609060101010101" pitchFamily="49" charset="-122"/>
              </a:rPr>
              <a:t>) </a:t>
            </a:r>
          </a:p>
          <a:p>
            <a:pPr marL="72000" indent="270900">
              <a:lnSpc>
                <a:spcPct val="110000"/>
              </a:lnSpc>
              <a:spcBef>
                <a:spcPct val="20000"/>
              </a:spcBef>
              <a:buClr>
                <a:schemeClr val="tx2"/>
              </a:buClr>
              <a:buSzPct val="75000"/>
              <a:defRPr/>
            </a:pPr>
            <a:r>
              <a:rPr lang="en-US" altLang="zh-CN" dirty="0">
                <a:solidFill>
                  <a:srgbClr val="000000"/>
                </a:solidFill>
                <a:latin typeface="SimHei" panose="02010609060101010101" pitchFamily="49" charset="-122"/>
                <a:ea typeface="SimHei" panose="02010609060101010101" pitchFamily="49" charset="-122"/>
              </a:rPr>
              <a:t>   system(“pause”);</a:t>
            </a:r>
          </a:p>
          <a:p>
            <a:pPr marL="72000" indent="270900">
              <a:lnSpc>
                <a:spcPct val="110000"/>
              </a:lnSpc>
              <a:spcBef>
                <a:spcPct val="20000"/>
              </a:spcBef>
              <a:buClr>
                <a:schemeClr val="tx2"/>
              </a:buClr>
              <a:buSzPct val="75000"/>
              <a:defRPr/>
            </a:pPr>
            <a:r>
              <a:rPr lang="en-US" altLang="zh-CN" dirty="0">
                <a:solidFill>
                  <a:srgbClr val="000000"/>
                </a:solidFill>
                <a:latin typeface="SimHei" panose="02010609060101010101" pitchFamily="49" charset="-122"/>
                <a:ea typeface="SimHei" panose="02010609060101010101" pitchFamily="49" charset="-122"/>
              </a:rPr>
              <a:t>}</a:t>
            </a:r>
            <a:endParaRPr lang="zh-CN" altLang="en-US" dirty="0">
              <a:solidFill>
                <a:srgbClr val="000000"/>
              </a:solidFill>
              <a:latin typeface="SimHei" panose="02010609060101010101" pitchFamily="49" charset="-122"/>
              <a:ea typeface="SimHei" panose="02010609060101010101" pitchFamily="49"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84A4A725-2F6D-084C-9D4F-9CF37BCE6CF6}"/>
              </a:ext>
            </a:extLst>
          </p:cNvPr>
          <p:cNvSpPr txBox="1">
            <a:spLocks noChangeArrowheads="1"/>
          </p:cNvSpPr>
          <p:nvPr/>
        </p:nvSpPr>
        <p:spPr bwMode="auto">
          <a:xfrm>
            <a:off x="971550" y="260350"/>
            <a:ext cx="7275513" cy="936625"/>
          </a:xfrm>
          <a:prstGeom prst="rect">
            <a:avLst/>
          </a:prstGeom>
          <a:noFill/>
          <a:ln>
            <a:noFill/>
          </a:ln>
        </p:spPr>
        <p:txBody>
          <a:bodyPr lIns="92075" tIns="46038" rIns="92075" bIns="46038" anchor="ctr"/>
          <a:lstStyle>
            <a:lvl1pPr algn="ctr" rtl="0" eaLnBrk="0" fontAlgn="base" hangingPunct="0">
              <a:spcBef>
                <a:spcPct val="0"/>
              </a:spcBef>
              <a:spcAft>
                <a:spcPct val="0"/>
              </a:spcAft>
              <a:defRPr kumimoji="1" sz="4400">
                <a:solidFill>
                  <a:schemeClr val="tx2"/>
                </a:solidFill>
                <a:latin typeface="+mj-lt"/>
                <a:ea typeface="+mj-ea"/>
                <a:cs typeface="宋体" charset="0"/>
              </a:defRPr>
            </a:lvl1pPr>
            <a:lvl2pPr algn="ctr" rtl="0" eaLnBrk="0" fontAlgn="base" hangingPunct="0">
              <a:spcBef>
                <a:spcPct val="0"/>
              </a:spcBef>
              <a:spcAft>
                <a:spcPct val="0"/>
              </a:spcAft>
              <a:defRPr kumimoji="1" sz="4400">
                <a:solidFill>
                  <a:schemeClr val="tx2"/>
                </a:solidFill>
                <a:latin typeface="Arial" pitchFamily="34"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Arial" pitchFamily="34"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Arial" pitchFamily="34"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Arial" pitchFamily="34" charset="0"/>
                <a:ea typeface="宋体" pitchFamily="2" charset="-122"/>
                <a:cs typeface="宋体" charset="0"/>
              </a:defRPr>
            </a:lvl5pPr>
            <a:lvl6pPr marL="457200" algn="ctr" rtl="0" eaLnBrk="0" fontAlgn="base" hangingPunct="0">
              <a:spcBef>
                <a:spcPct val="0"/>
              </a:spcBef>
              <a:spcAft>
                <a:spcPct val="0"/>
              </a:spcAft>
              <a:defRPr kumimoji="1" sz="4400">
                <a:solidFill>
                  <a:schemeClr val="tx2"/>
                </a:solidFill>
                <a:latin typeface="Arial" pitchFamily="34" charset="0"/>
                <a:ea typeface="宋体" pitchFamily="2" charset="-122"/>
              </a:defRPr>
            </a:lvl6pPr>
            <a:lvl7pPr marL="914400" algn="ctr" rtl="0" eaLnBrk="0" fontAlgn="base" hangingPunct="0">
              <a:spcBef>
                <a:spcPct val="0"/>
              </a:spcBef>
              <a:spcAft>
                <a:spcPct val="0"/>
              </a:spcAft>
              <a:defRPr kumimoji="1" sz="4400">
                <a:solidFill>
                  <a:schemeClr val="tx2"/>
                </a:solidFill>
                <a:latin typeface="Arial" pitchFamily="34" charset="0"/>
                <a:ea typeface="宋体" pitchFamily="2" charset="-122"/>
              </a:defRPr>
            </a:lvl7pPr>
            <a:lvl8pPr marL="1371600" algn="ctr" rtl="0" eaLnBrk="0" fontAlgn="base" hangingPunct="0">
              <a:spcBef>
                <a:spcPct val="0"/>
              </a:spcBef>
              <a:spcAft>
                <a:spcPct val="0"/>
              </a:spcAft>
              <a:defRPr kumimoji="1" sz="4400">
                <a:solidFill>
                  <a:schemeClr val="tx2"/>
                </a:solidFill>
                <a:latin typeface="Arial" pitchFamily="34" charset="0"/>
                <a:ea typeface="宋体" pitchFamily="2" charset="-122"/>
              </a:defRPr>
            </a:lvl8pPr>
            <a:lvl9pPr marL="1828800" algn="ctr" rtl="0" eaLnBrk="0" fontAlgn="base" hangingPunct="0">
              <a:spcBef>
                <a:spcPct val="0"/>
              </a:spcBef>
              <a:spcAft>
                <a:spcPct val="0"/>
              </a:spcAft>
              <a:defRPr kumimoji="1" sz="4400">
                <a:solidFill>
                  <a:schemeClr val="tx2"/>
                </a:solidFill>
                <a:latin typeface="Arial" pitchFamily="34" charset="0"/>
                <a:ea typeface="宋体" pitchFamily="2" charset="-122"/>
              </a:defRPr>
            </a:lvl9pPr>
          </a:lstStyle>
          <a:p>
            <a:pPr>
              <a:defRPr/>
            </a:pPr>
            <a:r>
              <a:rPr lang="zh-CN" altLang="en-US" sz="3200" dirty="0">
                <a:latin typeface="SimHei" panose="02010609060101010101" pitchFamily="49" charset="-122"/>
                <a:ea typeface="SimHei" panose="02010609060101010101" pitchFamily="49" charset="-122"/>
              </a:rPr>
              <a:t>第一次 实验练习（选择题）</a:t>
            </a:r>
          </a:p>
        </p:txBody>
      </p:sp>
      <p:sp>
        <p:nvSpPr>
          <p:cNvPr id="76802" name="文本框 2">
            <a:extLst>
              <a:ext uri="{FF2B5EF4-FFF2-40B4-BE49-F238E27FC236}">
                <a16:creationId xmlns:a16="http://schemas.microsoft.com/office/drawing/2014/main" id="{0888C2CF-7EDC-0C0E-2809-AD941EF7CAB6}"/>
              </a:ext>
            </a:extLst>
          </p:cNvPr>
          <p:cNvSpPr txBox="1">
            <a:spLocks noChangeArrowheads="1"/>
          </p:cNvSpPr>
          <p:nvPr/>
        </p:nvSpPr>
        <p:spPr bwMode="auto">
          <a:xfrm>
            <a:off x="609600" y="1557338"/>
            <a:ext cx="8210872" cy="3900487"/>
          </a:xfrm>
          <a:prstGeom prst="rect">
            <a:avLst/>
          </a:prstGeom>
          <a:noFill/>
          <a:ln w="9525">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50000"/>
              </a:lnSpc>
              <a:spcBef>
                <a:spcPct val="0"/>
              </a:spcBef>
              <a:buClrTx/>
              <a:buSzTx/>
              <a:buFontTx/>
              <a:buNone/>
            </a:pPr>
            <a:r>
              <a:rPr lang="en-US" altLang="zh-CN" sz="2400" b="0" dirty="0">
                <a:latin typeface="SimHei" panose="02010609060101010101" pitchFamily="49" charset="-122"/>
                <a:ea typeface="SimHei" panose="02010609060101010101" pitchFamily="49" charset="-122"/>
              </a:rPr>
              <a:t>1.</a:t>
            </a:r>
            <a:r>
              <a:rPr lang="zh-CN" altLang="en-US" sz="2400" b="0" dirty="0">
                <a:latin typeface="SimHei" panose="02010609060101010101" pitchFamily="49" charset="-122"/>
                <a:ea typeface="SimHei" panose="02010609060101010101" pitchFamily="49" charset="-122"/>
              </a:rPr>
              <a:t>完成教材</a:t>
            </a:r>
            <a:r>
              <a:rPr lang="en-US" altLang="zh-CN" sz="2400" b="0" dirty="0">
                <a:latin typeface="SimHei" panose="02010609060101010101" pitchFamily="49" charset="-122"/>
                <a:ea typeface="SimHei" panose="02010609060101010101" pitchFamily="49" charset="-122"/>
              </a:rPr>
              <a:t>p61-62</a:t>
            </a:r>
            <a:r>
              <a:rPr lang="zh-CN" altLang="en-US" sz="2400" b="0" dirty="0">
                <a:latin typeface="SimHei" panose="02010609060101010101" pitchFamily="49" charset="-122"/>
                <a:ea typeface="SimHei" panose="02010609060101010101" pitchFamily="49" charset="-122"/>
              </a:rPr>
              <a:t>练习中第</a:t>
            </a:r>
            <a:r>
              <a:rPr lang="en-US" altLang="zh-CN" sz="2400" b="0" dirty="0">
                <a:latin typeface="SimHei" panose="02010609060101010101" pitchFamily="49" charset="-122"/>
                <a:ea typeface="SimHei" panose="02010609060101010101" pitchFamily="49" charset="-122"/>
              </a:rPr>
              <a:t>1</a:t>
            </a:r>
            <a:r>
              <a:rPr lang="zh-CN" altLang="en-US" sz="2400" b="0" dirty="0">
                <a:latin typeface="SimHei" panose="02010609060101010101" pitchFamily="49" charset="-122"/>
                <a:ea typeface="SimHei" panose="02010609060101010101" pitchFamily="49" charset="-122"/>
              </a:rPr>
              <a:t>、</a:t>
            </a:r>
            <a:r>
              <a:rPr lang="en-US" altLang="zh-CN" sz="2400" b="0" dirty="0">
                <a:latin typeface="SimHei" panose="02010609060101010101" pitchFamily="49" charset="-122"/>
                <a:ea typeface="SimHei" panose="02010609060101010101" pitchFamily="49" charset="-122"/>
              </a:rPr>
              <a:t>2</a:t>
            </a:r>
            <a:r>
              <a:rPr lang="zh-CN" altLang="en-US" sz="2400" b="0" dirty="0">
                <a:latin typeface="SimHei" panose="02010609060101010101" pitchFamily="49" charset="-122"/>
                <a:ea typeface="SimHei" panose="02010609060101010101" pitchFamily="49" charset="-122"/>
              </a:rPr>
              <a:t>和</a:t>
            </a:r>
            <a:r>
              <a:rPr lang="en-US" altLang="zh-CN" sz="2400" b="0" dirty="0">
                <a:latin typeface="SimHei" panose="02010609060101010101" pitchFamily="49" charset="-122"/>
                <a:ea typeface="SimHei" panose="02010609060101010101" pitchFamily="49" charset="-122"/>
              </a:rPr>
              <a:t>7</a:t>
            </a:r>
            <a:r>
              <a:rPr lang="zh-CN" altLang="en-US" sz="2400" b="0" dirty="0">
                <a:latin typeface="SimHei" panose="02010609060101010101" pitchFamily="49" charset="-122"/>
                <a:ea typeface="SimHei" panose="02010609060101010101" pitchFamily="49" charset="-122"/>
              </a:rPr>
              <a:t>题目；</a:t>
            </a:r>
            <a:endParaRPr lang="en-US" altLang="zh-CN" sz="2400" b="0" dirty="0">
              <a:latin typeface="SimHei" panose="02010609060101010101" pitchFamily="49" charset="-122"/>
              <a:ea typeface="SimHei" panose="02010609060101010101" pitchFamily="49" charset="-122"/>
            </a:endParaRPr>
          </a:p>
          <a:p>
            <a:pPr>
              <a:lnSpc>
                <a:spcPct val="150000"/>
              </a:lnSpc>
              <a:spcBef>
                <a:spcPct val="0"/>
              </a:spcBef>
              <a:buClrTx/>
              <a:buSzTx/>
              <a:buFontTx/>
              <a:buNone/>
            </a:pPr>
            <a:r>
              <a:rPr lang="en-US" altLang="zh-CN" sz="2400" b="0" dirty="0">
                <a:latin typeface="SimHei" panose="02010609060101010101" pitchFamily="49" charset="-122"/>
                <a:ea typeface="SimHei" panose="02010609060101010101" pitchFamily="49" charset="-122"/>
              </a:rPr>
              <a:t>2.</a:t>
            </a:r>
            <a:r>
              <a:rPr lang="zh-CN" altLang="en-US" sz="2400" b="0" dirty="0">
                <a:latin typeface="SimHei" panose="02010609060101010101" pitchFamily="49" charset="-122"/>
                <a:ea typeface="SimHei" panose="02010609060101010101" pitchFamily="49" charset="-122"/>
              </a:rPr>
              <a:t>选择题视完成情况可以来弥补必做题完成的不足，但在必做题满分情况下不加分 ；不做也不减分；建议大家有时间尽量完成；</a:t>
            </a:r>
            <a:endParaRPr lang="en-US" altLang="zh-CN" sz="2400" b="0" dirty="0">
              <a:latin typeface="SimHei" panose="02010609060101010101" pitchFamily="49" charset="-122"/>
              <a:ea typeface="SimHei" panose="02010609060101010101" pitchFamily="49" charset="-122"/>
            </a:endParaRPr>
          </a:p>
          <a:p>
            <a:pPr>
              <a:lnSpc>
                <a:spcPct val="150000"/>
              </a:lnSpc>
              <a:spcBef>
                <a:spcPct val="0"/>
              </a:spcBef>
              <a:buClrTx/>
              <a:buSzTx/>
              <a:buFontTx/>
              <a:buNone/>
            </a:pPr>
            <a:r>
              <a:rPr lang="en-US" altLang="zh-CN" sz="2400" b="0" dirty="0">
                <a:latin typeface="SimHei" panose="02010609060101010101" pitchFamily="49" charset="-122"/>
                <a:ea typeface="SimHei" panose="02010609060101010101" pitchFamily="49" charset="-122"/>
              </a:rPr>
              <a:t>3.</a:t>
            </a:r>
            <a:r>
              <a:rPr lang="zh-CN" altLang="en-US" sz="2400" b="0" dirty="0">
                <a:latin typeface="SimHei" panose="02010609060101010101" pitchFamily="49" charset="-122"/>
                <a:ea typeface="SimHei" panose="02010609060101010101" pitchFamily="49" charset="-122"/>
              </a:rPr>
              <a:t>选做题的提交时间和必做题一样；</a:t>
            </a:r>
            <a:endParaRPr lang="en-US" altLang="zh-CN" sz="2400" b="0" dirty="0">
              <a:latin typeface="SimHei" panose="02010609060101010101" pitchFamily="49" charset="-122"/>
              <a:ea typeface="SimHei" panose="02010609060101010101" pitchFamily="49" charset="-122"/>
            </a:endParaRPr>
          </a:p>
          <a:p>
            <a:pPr>
              <a:lnSpc>
                <a:spcPct val="150000"/>
              </a:lnSpc>
              <a:spcBef>
                <a:spcPct val="0"/>
              </a:spcBef>
              <a:buClrTx/>
              <a:buSzTx/>
              <a:buFontTx/>
              <a:buNone/>
            </a:pPr>
            <a:r>
              <a:rPr lang="en-US" altLang="zh-CN" sz="2400" b="0" dirty="0">
                <a:latin typeface="SimHei" panose="02010609060101010101" pitchFamily="49" charset="-122"/>
                <a:ea typeface="SimHei" panose="02010609060101010101" pitchFamily="49" charset="-122"/>
              </a:rPr>
              <a:t>4.</a:t>
            </a:r>
            <a:r>
              <a:rPr lang="zh-CN" altLang="en-US" sz="2400" b="0" dirty="0">
                <a:latin typeface="SimHei" panose="02010609060101010101" pitchFamily="49" charset="-122"/>
                <a:ea typeface="SimHei" panose="02010609060101010101" pitchFamily="49" charset="-122"/>
              </a:rPr>
              <a:t>必做题和选做题在完成题目的基本要求下，大家可以自由扩展要求，鼓励创新。</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E6EBA1F3-3DC4-9B25-4A57-3C906996BDB8}"/>
              </a:ext>
            </a:extLst>
          </p:cNvPr>
          <p:cNvSpPr>
            <a:spLocks noGrp="1" noChangeArrowheads="1"/>
          </p:cNvSpPr>
          <p:nvPr>
            <p:ph type="title"/>
          </p:nvPr>
        </p:nvSpPr>
        <p:spPr>
          <a:xfrm>
            <a:off x="685800" y="57944"/>
            <a:ext cx="7772400" cy="1067594"/>
          </a:xfrm>
        </p:spPr>
        <p:txBody>
          <a:bodyPr/>
          <a:lstStyle/>
          <a:p>
            <a:r>
              <a:rPr lang="zh-CN" altLang="en-US" sz="3200" b="1" kern="1200" dirty="0">
                <a:latin typeface="SimHei" panose="02010609060101010101" pitchFamily="49" charset="-122"/>
                <a:ea typeface="SimHei" panose="02010609060101010101" pitchFamily="49" charset="-122"/>
                <a:cs typeface="+mn-cs"/>
              </a:rPr>
              <a:t>教学目标</a:t>
            </a:r>
          </a:p>
        </p:txBody>
      </p:sp>
      <p:sp>
        <p:nvSpPr>
          <p:cNvPr id="22530" name="Rectangle 3">
            <a:extLst>
              <a:ext uri="{FF2B5EF4-FFF2-40B4-BE49-F238E27FC236}">
                <a16:creationId xmlns:a16="http://schemas.microsoft.com/office/drawing/2014/main" id="{2CBDC1B4-F120-1F77-CE1A-742D2B6F709F}"/>
              </a:ext>
            </a:extLst>
          </p:cNvPr>
          <p:cNvSpPr>
            <a:spLocks noGrp="1" noChangeArrowheads="1"/>
          </p:cNvSpPr>
          <p:nvPr>
            <p:ph type="body" idx="1"/>
          </p:nvPr>
        </p:nvSpPr>
        <p:spPr>
          <a:xfrm>
            <a:off x="179387" y="1340768"/>
            <a:ext cx="8713788" cy="4824412"/>
          </a:xfrm>
          <a:ln>
            <a:solidFill>
              <a:srgbClr val="EF9100"/>
            </a:solidFill>
            <a:miter lim="800000"/>
            <a:headEnd/>
            <a:tailEnd/>
          </a:ln>
        </p:spPr>
        <p:txBody>
          <a:bodyPr/>
          <a:lstStyle/>
          <a:p>
            <a:pPr>
              <a:lnSpc>
                <a:spcPct val="105000"/>
              </a:lnSpc>
              <a:spcBef>
                <a:spcPct val="5000"/>
              </a:spcBef>
            </a:pPr>
            <a:r>
              <a:rPr lang="zh-CN" altLang="en-US" sz="2800" b="1" dirty="0">
                <a:latin typeface="宋体" panose="02010600030101010101" pitchFamily="2" charset="-122"/>
              </a:rPr>
              <a:t>掌握</a:t>
            </a:r>
            <a:r>
              <a:rPr lang="en-US" altLang="zh-CN" sz="2800" b="1" dirty="0">
                <a:latin typeface="宋体" panose="02010600030101010101" pitchFamily="2" charset="-122"/>
              </a:rPr>
              <a:t>C++</a:t>
            </a:r>
            <a:r>
              <a:rPr lang="zh-CN" altLang="en-US" sz="2800" b="1" dirty="0">
                <a:solidFill>
                  <a:schemeClr val="tx2"/>
                </a:solidFill>
                <a:latin typeface="宋体" panose="02010600030101010101" pitchFamily="2" charset="-122"/>
              </a:rPr>
              <a:t>面向过程程序设计</a:t>
            </a:r>
            <a:r>
              <a:rPr lang="zh-CN" altLang="en-US" sz="2800" b="1" dirty="0">
                <a:latin typeface="宋体" panose="02010600030101010101" pitchFamily="2" charset="-122"/>
              </a:rPr>
              <a:t>的基本知识和</a:t>
            </a:r>
            <a:r>
              <a:rPr lang="zh-CN" altLang="en-US" sz="2800" b="1" u="sng" dirty="0">
                <a:solidFill>
                  <a:srgbClr val="FF3300"/>
                </a:solidFill>
                <a:latin typeface="宋体" panose="02010600030101010101" pitchFamily="2" charset="-122"/>
              </a:rPr>
              <a:t>方法</a:t>
            </a:r>
            <a:r>
              <a:rPr lang="zh-CN" altLang="en-US" sz="2800" b="1" dirty="0">
                <a:latin typeface="宋体" panose="02010600030101010101" pitchFamily="2" charset="-122"/>
              </a:rPr>
              <a:t>，具有</a:t>
            </a:r>
            <a:r>
              <a:rPr lang="zh-CN" altLang="en-US" sz="2800" b="1" dirty="0">
                <a:solidFill>
                  <a:schemeClr val="tx2"/>
                </a:solidFill>
                <a:latin typeface="宋体" panose="02010600030101010101" pitchFamily="2" charset="-122"/>
              </a:rPr>
              <a:t>基本编程和调试</a:t>
            </a:r>
            <a:r>
              <a:rPr lang="zh-CN" altLang="en-US" sz="2800" b="1" u="sng" dirty="0">
                <a:solidFill>
                  <a:srgbClr val="FF3300"/>
                </a:solidFill>
                <a:latin typeface="宋体" panose="02010600030101010101" pitchFamily="2" charset="-122"/>
              </a:rPr>
              <a:t>能力</a:t>
            </a:r>
          </a:p>
          <a:p>
            <a:pPr>
              <a:lnSpc>
                <a:spcPct val="105000"/>
              </a:lnSpc>
              <a:spcBef>
                <a:spcPct val="5000"/>
              </a:spcBef>
            </a:pPr>
            <a:r>
              <a:rPr lang="zh-CN" altLang="en-US" sz="2800" b="1" dirty="0">
                <a:latin typeface="宋体" panose="02010600030101010101" pitchFamily="2" charset="-122"/>
              </a:rPr>
              <a:t>养成良好的编程</a:t>
            </a:r>
            <a:r>
              <a:rPr lang="zh-CN" altLang="en-US" sz="2800" b="1" u="sng" dirty="0">
                <a:solidFill>
                  <a:srgbClr val="FF3300"/>
                </a:solidFill>
                <a:latin typeface="宋体" panose="02010600030101010101" pitchFamily="2" charset="-122"/>
              </a:rPr>
              <a:t>素养</a:t>
            </a:r>
          </a:p>
          <a:p>
            <a:pPr lvl="1">
              <a:lnSpc>
                <a:spcPct val="105000"/>
              </a:lnSpc>
              <a:spcBef>
                <a:spcPct val="5000"/>
              </a:spcBef>
              <a:buClr>
                <a:schemeClr val="tx2"/>
              </a:buClr>
              <a:buFont typeface="Wingdings" pitchFamily="2" charset="2"/>
              <a:buChar char="Ø"/>
            </a:pPr>
            <a:r>
              <a:rPr lang="zh-CN" altLang="en-US" sz="2400" b="1" dirty="0">
                <a:latin typeface="宋体" panose="02010600030101010101" pitchFamily="2" charset="-122"/>
              </a:rPr>
              <a:t>强调代码可读性好</a:t>
            </a:r>
            <a:r>
              <a:rPr lang="en-US" altLang="zh-CN" sz="2400" b="1" dirty="0">
                <a:latin typeface="宋体" panose="02010600030101010101" pitchFamily="2" charset="-122"/>
              </a:rPr>
              <a:t>-</a:t>
            </a:r>
            <a:r>
              <a:rPr lang="zh-CN" altLang="en-US" sz="2400" b="1" dirty="0">
                <a:solidFill>
                  <a:srgbClr val="FF0000"/>
                </a:solidFill>
                <a:latin typeface="宋体" panose="02010600030101010101" pitchFamily="2" charset="-122"/>
              </a:rPr>
              <a:t>注释</a:t>
            </a:r>
            <a:r>
              <a:rPr lang="en-US" altLang="zh-CN" sz="2400" b="1" dirty="0">
                <a:solidFill>
                  <a:srgbClr val="FF0000"/>
                </a:solidFill>
                <a:latin typeface="宋体" panose="02010600030101010101" pitchFamily="2" charset="-122"/>
              </a:rPr>
              <a:t>+</a:t>
            </a:r>
            <a:r>
              <a:rPr lang="zh-CN" altLang="en-US" sz="2400" b="1" dirty="0">
                <a:solidFill>
                  <a:srgbClr val="FF0000"/>
                </a:solidFill>
                <a:latin typeface="宋体" panose="02010600030101010101" pitchFamily="2" charset="-122"/>
              </a:rPr>
              <a:t>对齐</a:t>
            </a:r>
          </a:p>
          <a:p>
            <a:pPr lvl="1">
              <a:lnSpc>
                <a:spcPct val="105000"/>
              </a:lnSpc>
              <a:spcBef>
                <a:spcPct val="5000"/>
              </a:spcBef>
              <a:buClr>
                <a:schemeClr val="tx2"/>
              </a:buClr>
              <a:buFont typeface="Wingdings" pitchFamily="2" charset="2"/>
              <a:buChar char="Ø"/>
            </a:pPr>
            <a:r>
              <a:rPr lang="zh-CN" altLang="en-US" sz="2400" b="1" dirty="0">
                <a:latin typeface="宋体" panose="02010600030101010101" pitchFamily="2" charset="-122"/>
              </a:rPr>
              <a:t>程序构思要有说明</a:t>
            </a:r>
            <a:r>
              <a:rPr lang="en-US" altLang="zh-CN" sz="2400" b="1" dirty="0">
                <a:latin typeface="宋体" panose="02010600030101010101" pitchFamily="2" charset="-122"/>
              </a:rPr>
              <a:t>-</a:t>
            </a:r>
            <a:r>
              <a:rPr lang="zh-CN" altLang="en-US" sz="2400" b="1" dirty="0">
                <a:solidFill>
                  <a:srgbClr val="FF0000"/>
                </a:solidFill>
                <a:latin typeface="宋体" panose="02010600030101010101" pitchFamily="2" charset="-122"/>
              </a:rPr>
              <a:t>文档清晰</a:t>
            </a:r>
          </a:p>
          <a:p>
            <a:pPr lvl="1">
              <a:lnSpc>
                <a:spcPct val="105000"/>
              </a:lnSpc>
              <a:spcBef>
                <a:spcPct val="5000"/>
              </a:spcBef>
              <a:buClr>
                <a:schemeClr val="tx2"/>
              </a:buClr>
              <a:buFont typeface="Wingdings" pitchFamily="2" charset="2"/>
              <a:buChar char="Ø"/>
            </a:pPr>
            <a:r>
              <a:rPr lang="zh-CN" altLang="en-US" sz="2400" b="1" dirty="0">
                <a:latin typeface="宋体" panose="02010600030101010101" pitchFamily="2" charset="-122"/>
              </a:rPr>
              <a:t>学会寻找程序</a:t>
            </a:r>
            <a:r>
              <a:rPr lang="en-US" altLang="zh-CN" sz="2400" b="1" dirty="0">
                <a:latin typeface="宋体" panose="02010600030101010101" pitchFamily="2" charset="-122"/>
              </a:rPr>
              <a:t>BUG-</a:t>
            </a:r>
            <a:r>
              <a:rPr lang="zh-CN" altLang="en-US" sz="2400" b="1" dirty="0">
                <a:solidFill>
                  <a:srgbClr val="FF0000"/>
                </a:solidFill>
                <a:latin typeface="宋体" panose="02010600030101010101" pitchFamily="2" charset="-122"/>
              </a:rPr>
              <a:t>调试</a:t>
            </a:r>
          </a:p>
          <a:p>
            <a:pPr lvl="1">
              <a:lnSpc>
                <a:spcPct val="105000"/>
              </a:lnSpc>
              <a:spcBef>
                <a:spcPct val="5000"/>
              </a:spcBef>
              <a:buClr>
                <a:schemeClr val="tx2"/>
              </a:buClr>
              <a:buFont typeface="Wingdings" pitchFamily="2" charset="2"/>
              <a:buChar char="Ø"/>
            </a:pPr>
            <a:r>
              <a:rPr lang="zh-CN" altLang="en-US" sz="2400" b="1" dirty="0">
                <a:latin typeface="宋体" panose="02010600030101010101" pitchFamily="2" charset="-122"/>
              </a:rPr>
              <a:t>算法和结构尽可能更好</a:t>
            </a:r>
            <a:r>
              <a:rPr lang="en-US" altLang="zh-CN" sz="2400" b="1" dirty="0">
                <a:latin typeface="宋体" panose="02010600030101010101" pitchFamily="2" charset="-122"/>
              </a:rPr>
              <a:t>-</a:t>
            </a:r>
            <a:r>
              <a:rPr lang="zh-CN" altLang="en-US" sz="2400" b="1" dirty="0">
                <a:solidFill>
                  <a:srgbClr val="FF0000"/>
                </a:solidFill>
                <a:latin typeface="宋体" panose="02010600030101010101" pitchFamily="2" charset="-122"/>
              </a:rPr>
              <a:t>优化</a:t>
            </a:r>
          </a:p>
          <a:p>
            <a:pPr lvl="1">
              <a:lnSpc>
                <a:spcPct val="105000"/>
              </a:lnSpc>
              <a:spcBef>
                <a:spcPct val="5000"/>
              </a:spcBef>
              <a:buClr>
                <a:schemeClr val="tx2"/>
              </a:buClr>
              <a:buFont typeface="Wingdings" pitchFamily="2" charset="2"/>
              <a:buChar char="Ø"/>
            </a:pPr>
            <a:r>
              <a:rPr lang="zh-CN" altLang="en-US" sz="2400" b="1" dirty="0">
                <a:latin typeface="宋体" panose="02010600030101010101" pitchFamily="2" charset="-122"/>
              </a:rPr>
              <a:t>运行结果的正确性分析</a:t>
            </a:r>
            <a:r>
              <a:rPr lang="en-US" altLang="zh-CN" sz="2400" b="1" dirty="0">
                <a:latin typeface="宋体" panose="02010600030101010101" pitchFamily="2" charset="-122"/>
              </a:rPr>
              <a:t>-</a:t>
            </a:r>
            <a:r>
              <a:rPr lang="zh-CN" altLang="en-US" sz="2400" b="1" dirty="0">
                <a:solidFill>
                  <a:srgbClr val="FF0000"/>
                </a:solidFill>
                <a:latin typeface="宋体" panose="02010600030101010101" pitchFamily="2" charset="-122"/>
              </a:rPr>
              <a:t>测试</a:t>
            </a:r>
          </a:p>
          <a:p>
            <a:pPr>
              <a:lnSpc>
                <a:spcPct val="105000"/>
              </a:lnSpc>
              <a:spcBef>
                <a:spcPct val="5000"/>
              </a:spcBef>
            </a:pPr>
            <a:r>
              <a:rPr lang="zh-CN" altLang="en-US" sz="2800" b="1" dirty="0">
                <a:latin typeface="宋体" panose="02010600030101010101" pitchFamily="2" charset="-122"/>
              </a:rPr>
              <a:t>重在</a:t>
            </a:r>
            <a:r>
              <a:rPr lang="zh-CN" altLang="en-US" sz="2800" b="1" u="sng" dirty="0">
                <a:solidFill>
                  <a:srgbClr val="FF0000"/>
                </a:solidFill>
                <a:latin typeface="宋体" panose="02010600030101010101" pitchFamily="2" charset="-122"/>
              </a:rPr>
              <a:t>方法</a:t>
            </a:r>
            <a:r>
              <a:rPr lang="zh-CN" altLang="en-US" sz="2800" b="1" dirty="0">
                <a:latin typeface="宋体" panose="02010600030101010101" pitchFamily="2" charset="-122"/>
              </a:rPr>
              <a:t>学习，</a:t>
            </a:r>
            <a:r>
              <a:rPr lang="zh-CN" altLang="en-US" sz="2800" b="1" u="sng" dirty="0">
                <a:solidFill>
                  <a:srgbClr val="FF0000"/>
                </a:solidFill>
                <a:latin typeface="宋体" panose="02010600030101010101" pitchFamily="2" charset="-122"/>
              </a:rPr>
              <a:t>技能</a:t>
            </a:r>
            <a:r>
              <a:rPr lang="zh-CN" altLang="en-US" sz="2800" b="1" dirty="0">
                <a:latin typeface="宋体" panose="02010600030101010101" pitchFamily="2" charset="-122"/>
              </a:rPr>
              <a:t>训练</a:t>
            </a:r>
            <a:endParaRPr lang="en-US" altLang="zh-CN" sz="2800" b="1" dirty="0">
              <a:latin typeface="宋体" panose="02010600030101010101" pitchFamily="2" charset="-122"/>
            </a:endParaRPr>
          </a:p>
          <a:p>
            <a:pPr>
              <a:lnSpc>
                <a:spcPct val="105000"/>
              </a:lnSpc>
              <a:spcBef>
                <a:spcPct val="5000"/>
              </a:spcBef>
            </a:pPr>
            <a:r>
              <a:rPr lang="zh-CN" altLang="en-US" sz="2800" b="1" dirty="0">
                <a:latin typeface="宋体" panose="02010600030101010101" pitchFamily="2" charset="-122"/>
              </a:rPr>
              <a:t>鼓励</a:t>
            </a:r>
            <a:r>
              <a:rPr lang="zh-CN" altLang="en-US" sz="2800" b="1" u="sng" dirty="0">
                <a:solidFill>
                  <a:srgbClr val="FF3300"/>
                </a:solidFill>
                <a:latin typeface="宋体" panose="02010600030101010101" pitchFamily="2" charset="-122"/>
              </a:rPr>
              <a:t>创新</a:t>
            </a:r>
          </a:p>
        </p:txBody>
      </p:sp>
      <p:pic>
        <p:nvPicPr>
          <p:cNvPr id="22531" name="图片 1" descr="屏幕快照 2016-09-23 上午8.36.04.png">
            <a:extLst>
              <a:ext uri="{FF2B5EF4-FFF2-40B4-BE49-F238E27FC236}">
                <a16:creationId xmlns:a16="http://schemas.microsoft.com/office/drawing/2014/main" id="{03A952FC-10EF-4ADA-4068-2B33BED1E34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76825" y="2060575"/>
            <a:ext cx="3887788" cy="3889375"/>
          </a:xfrm>
          <a:prstGeom prst="rect">
            <a:avLst/>
          </a:prstGeom>
          <a:noFill/>
          <a:ln w="12700">
            <a:solidFill>
              <a:srgbClr val="CCCCFF"/>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3">
            <a:extLst>
              <a:ext uri="{FF2B5EF4-FFF2-40B4-BE49-F238E27FC236}">
                <a16:creationId xmlns:a16="http://schemas.microsoft.com/office/drawing/2014/main" id="{25AAF206-0512-65F3-B73A-B6FA77724032}"/>
              </a:ext>
            </a:extLst>
          </p:cNvPr>
          <p:cNvSpPr>
            <a:spLocks noGrp="1" noChangeArrowheads="1"/>
          </p:cNvSpPr>
          <p:nvPr>
            <p:ph type="body" idx="1"/>
          </p:nvPr>
        </p:nvSpPr>
        <p:spPr>
          <a:xfrm>
            <a:off x="251619" y="548680"/>
            <a:ext cx="8640762" cy="6049987"/>
          </a:xfrm>
          <a:ln>
            <a:solidFill>
              <a:srgbClr val="EF9100"/>
            </a:solidFill>
            <a:miter lim="800000"/>
            <a:headEnd/>
            <a:tailEnd/>
          </a:ln>
        </p:spPr>
        <p:txBody>
          <a:bodyPr/>
          <a:lstStyle/>
          <a:p>
            <a:pPr marL="0" indent="0" algn="ctr">
              <a:lnSpc>
                <a:spcPct val="120000"/>
              </a:lnSpc>
              <a:spcBef>
                <a:spcPct val="0"/>
              </a:spcBef>
              <a:buFont typeface="Monotype Sorts" pitchFamily="2" charset="2"/>
              <a:buNone/>
            </a:pPr>
            <a:r>
              <a:rPr lang="zh-CN" altLang="en-US" sz="1800" b="1" dirty="0">
                <a:solidFill>
                  <a:srgbClr val="FF0000"/>
                </a:solidFill>
                <a:latin typeface="SimHei" panose="02010609060101010101" pitchFamily="49" charset="-122"/>
                <a:ea typeface="SimHei" panose="02010609060101010101" pitchFamily="49" charset="-122"/>
              </a:rPr>
              <a:t>笑话一则：测试你是否具备程序员的缜密思维</a:t>
            </a:r>
            <a:endParaRPr lang="en-US" altLang="zh-CN" sz="1800" b="1" dirty="0">
              <a:solidFill>
                <a:srgbClr val="FF0000"/>
              </a:solidFill>
              <a:latin typeface="SimHei" panose="02010609060101010101" pitchFamily="49" charset="-122"/>
              <a:ea typeface="SimHei" panose="02010609060101010101" pitchFamily="49" charset="-122"/>
            </a:endParaRPr>
          </a:p>
          <a:p>
            <a:pPr marL="0" indent="0" algn="just">
              <a:lnSpc>
                <a:spcPct val="120000"/>
              </a:lnSpc>
              <a:spcBef>
                <a:spcPct val="0"/>
              </a:spcBef>
              <a:buFont typeface="Wingdings" pitchFamily="2" charset="2"/>
              <a:buChar char="l"/>
            </a:pPr>
            <a:r>
              <a:rPr lang="zh-CN" altLang="en-US" sz="1800" dirty="0">
                <a:solidFill>
                  <a:schemeClr val="tx2"/>
                </a:solidFill>
                <a:latin typeface="SimHei" panose="02010609060101010101" pitchFamily="49" charset="-122"/>
                <a:ea typeface="SimHei" panose="02010609060101010101" pitchFamily="49" charset="-122"/>
              </a:rPr>
              <a:t>师</a:t>
            </a:r>
            <a:r>
              <a:rPr lang="zh-CN" altLang="en-US" sz="1800" dirty="0">
                <a:latin typeface="SimHei" panose="02010609060101010101" pitchFamily="49" charset="-122"/>
                <a:ea typeface="SimHei" panose="02010609060101010101" pitchFamily="49" charset="-122"/>
              </a:rPr>
              <a:t>：“树上有</a:t>
            </a:r>
            <a:r>
              <a:rPr lang="en-US" altLang="zh-CN" sz="1800" dirty="0">
                <a:latin typeface="SimHei" panose="02010609060101010101" pitchFamily="49" charset="-122"/>
                <a:ea typeface="SimHei" panose="02010609060101010101" pitchFamily="49" charset="-122"/>
              </a:rPr>
              <a:t>10</a:t>
            </a:r>
            <a:r>
              <a:rPr lang="zh-CN" altLang="en-US" sz="1800" dirty="0">
                <a:latin typeface="SimHei" panose="02010609060101010101" pitchFamily="49" charset="-122"/>
                <a:ea typeface="SimHei" panose="02010609060101010101" pitchFamily="49" charset="-122"/>
              </a:rPr>
              <a:t>只鸟，猎人开枪打死</a:t>
            </a:r>
            <a:r>
              <a:rPr lang="en-US" altLang="zh-CN" sz="1800" dirty="0">
                <a:latin typeface="SimHei" panose="02010609060101010101" pitchFamily="49" charset="-122"/>
                <a:ea typeface="SimHei" panose="02010609060101010101" pitchFamily="49" charset="-122"/>
              </a:rPr>
              <a:t>1</a:t>
            </a:r>
            <a:r>
              <a:rPr lang="zh-CN" altLang="en-US" sz="1800" dirty="0">
                <a:latin typeface="SimHei" panose="02010609060101010101" pitchFamily="49" charset="-122"/>
                <a:ea typeface="SimHei" panose="02010609060101010101" pitchFamily="49" charset="-122"/>
              </a:rPr>
              <a:t>只，还剩几只？”。</a:t>
            </a:r>
            <a:r>
              <a:rPr lang="zh-CN" altLang="en-US" sz="1800" dirty="0">
                <a:solidFill>
                  <a:schemeClr val="tx2"/>
                </a:solidFill>
                <a:latin typeface="SimHei" panose="02010609060101010101" pitchFamily="49" charset="-122"/>
                <a:ea typeface="SimHei" panose="02010609060101010101" pitchFamily="49" charset="-122"/>
              </a:rPr>
              <a:t>生</a:t>
            </a:r>
            <a:r>
              <a:rPr lang="en-US" altLang="zh-CN" sz="1800" dirty="0">
                <a:latin typeface="SimHei" panose="02010609060101010101" pitchFamily="49" charset="-122"/>
                <a:ea typeface="SimHei" panose="02010609060101010101" pitchFamily="49" charset="-122"/>
              </a:rPr>
              <a:t>:</a:t>
            </a:r>
            <a:r>
              <a:rPr lang="zh-CN" altLang="en-US" sz="1800" dirty="0">
                <a:latin typeface="SimHei" panose="02010609060101010101" pitchFamily="49" charset="-122"/>
                <a:ea typeface="SimHei" panose="02010609060101010101" pitchFamily="49" charset="-122"/>
              </a:rPr>
              <a:t>“是无声枪吗？”</a:t>
            </a:r>
            <a:endParaRPr lang="en-US" altLang="zh-CN" sz="1800" dirty="0">
              <a:latin typeface="SimHei" panose="02010609060101010101" pitchFamily="49" charset="-122"/>
              <a:ea typeface="SimHei" panose="02010609060101010101" pitchFamily="49" charset="-122"/>
            </a:endParaRPr>
          </a:p>
          <a:p>
            <a:pPr marL="0" indent="0" algn="just">
              <a:lnSpc>
                <a:spcPct val="120000"/>
              </a:lnSpc>
              <a:spcBef>
                <a:spcPct val="0"/>
              </a:spcBef>
              <a:buFont typeface="Wingdings" pitchFamily="2" charset="2"/>
              <a:buChar char="l"/>
            </a:pPr>
            <a:r>
              <a:rPr lang="zh-CN" altLang="en-US" sz="1800" dirty="0">
                <a:solidFill>
                  <a:schemeClr val="tx2"/>
                </a:solidFill>
                <a:latin typeface="SimHei" panose="02010609060101010101" pitchFamily="49" charset="-122"/>
                <a:ea typeface="SimHei" panose="02010609060101010101" pitchFamily="49" charset="-122"/>
              </a:rPr>
              <a:t>师</a:t>
            </a:r>
            <a:r>
              <a:rPr lang="zh-CN" altLang="en-US" sz="1800" dirty="0">
                <a:latin typeface="SimHei" panose="02010609060101010101" pitchFamily="49" charset="-122"/>
                <a:ea typeface="SimHei" panose="02010609060101010101" pitchFamily="49" charset="-122"/>
              </a:rPr>
              <a:t>：“不是无声枪。”。</a:t>
            </a:r>
            <a:r>
              <a:rPr lang="zh-CN" altLang="en-US" sz="1800" dirty="0">
                <a:solidFill>
                  <a:schemeClr val="tx2"/>
                </a:solidFill>
                <a:latin typeface="SimHei" panose="02010609060101010101" pitchFamily="49" charset="-122"/>
                <a:ea typeface="SimHei" panose="02010609060101010101" pitchFamily="49" charset="-122"/>
              </a:rPr>
              <a:t>生</a:t>
            </a:r>
            <a:r>
              <a:rPr lang="zh-CN" altLang="en-US" sz="1800" dirty="0">
                <a:latin typeface="SimHei" panose="02010609060101010101" pitchFamily="49" charset="-122"/>
                <a:ea typeface="SimHei" panose="02010609060101010101" pitchFamily="49" charset="-122"/>
              </a:rPr>
              <a:t>：“枪声有多大？”</a:t>
            </a:r>
            <a:endParaRPr lang="en-US" altLang="zh-CN" sz="1800" dirty="0">
              <a:latin typeface="SimHei" panose="02010609060101010101" pitchFamily="49" charset="-122"/>
              <a:ea typeface="SimHei" panose="02010609060101010101" pitchFamily="49" charset="-122"/>
            </a:endParaRPr>
          </a:p>
          <a:p>
            <a:pPr marL="0" indent="0" algn="just">
              <a:lnSpc>
                <a:spcPct val="120000"/>
              </a:lnSpc>
              <a:spcBef>
                <a:spcPct val="0"/>
              </a:spcBef>
              <a:buFont typeface="Wingdings" pitchFamily="2" charset="2"/>
              <a:buChar char="l"/>
            </a:pPr>
            <a:r>
              <a:rPr lang="zh-CN" altLang="en-US" sz="1800" dirty="0">
                <a:latin typeface="SimHei" panose="02010609060101010101" pitchFamily="49" charset="-122"/>
                <a:ea typeface="SimHei" panose="02010609060101010101" pitchFamily="49" charset="-122"/>
              </a:rPr>
              <a:t>师：“</a:t>
            </a:r>
            <a:r>
              <a:rPr lang="en-US" altLang="zh-CN" sz="1800" dirty="0">
                <a:latin typeface="SimHei" panose="02010609060101010101" pitchFamily="49" charset="-122"/>
                <a:ea typeface="SimHei" panose="02010609060101010101" pitchFamily="49" charset="-122"/>
              </a:rPr>
              <a:t>80-100</a:t>
            </a:r>
            <a:r>
              <a:rPr lang="zh-CN" altLang="en-US" sz="1800" dirty="0">
                <a:latin typeface="SimHei" panose="02010609060101010101" pitchFamily="49" charset="-122"/>
                <a:ea typeface="SimHei" panose="02010609060101010101" pitchFamily="49" charset="-122"/>
              </a:rPr>
              <a:t>分贝”生：“那就是说，会震得耳朵疼？”</a:t>
            </a:r>
            <a:endParaRPr lang="en-US" altLang="zh-CN" sz="1800" dirty="0">
              <a:latin typeface="SimHei" panose="02010609060101010101" pitchFamily="49" charset="-122"/>
              <a:ea typeface="SimHei" panose="02010609060101010101" pitchFamily="49" charset="-122"/>
            </a:endParaRPr>
          </a:p>
          <a:p>
            <a:pPr marL="0" indent="0" algn="just">
              <a:lnSpc>
                <a:spcPct val="120000"/>
              </a:lnSpc>
              <a:spcBef>
                <a:spcPct val="0"/>
              </a:spcBef>
              <a:buFont typeface="Wingdings" pitchFamily="2" charset="2"/>
              <a:buChar char="l"/>
            </a:pPr>
            <a:r>
              <a:rPr lang="zh-CN" altLang="en-US" sz="1800" dirty="0">
                <a:solidFill>
                  <a:schemeClr val="tx2"/>
                </a:solidFill>
                <a:latin typeface="SimHei" panose="02010609060101010101" pitchFamily="49" charset="-122"/>
                <a:ea typeface="SimHei" panose="02010609060101010101" pitchFamily="49" charset="-122"/>
              </a:rPr>
              <a:t>师</a:t>
            </a:r>
            <a:r>
              <a:rPr lang="zh-CN" altLang="en-US" sz="1800" dirty="0">
                <a:latin typeface="SimHei" panose="02010609060101010101" pitchFamily="49" charset="-122"/>
                <a:ea typeface="SimHei" panose="02010609060101010101" pitchFamily="49" charset="-122"/>
              </a:rPr>
              <a:t>：“是的”。</a:t>
            </a:r>
            <a:r>
              <a:rPr lang="zh-CN" altLang="en-US" sz="1800" dirty="0">
                <a:solidFill>
                  <a:schemeClr val="tx2"/>
                </a:solidFill>
                <a:latin typeface="SimHei" panose="02010609060101010101" pitchFamily="49" charset="-122"/>
                <a:ea typeface="SimHei" panose="02010609060101010101" pitchFamily="49" charset="-122"/>
              </a:rPr>
              <a:t>生</a:t>
            </a:r>
            <a:r>
              <a:rPr lang="zh-CN" altLang="en-US" sz="1800" dirty="0">
                <a:latin typeface="SimHei" panose="02010609060101010101" pitchFamily="49" charset="-122"/>
                <a:ea typeface="SimHei" panose="02010609060101010101" pitchFamily="49" charset="-122"/>
              </a:rPr>
              <a:t>：“您确定那只鸟真的被打死啦？”</a:t>
            </a:r>
            <a:endParaRPr lang="en-US" altLang="zh-CN" sz="1800" dirty="0">
              <a:latin typeface="SimHei" panose="02010609060101010101" pitchFamily="49" charset="-122"/>
              <a:ea typeface="SimHei" panose="02010609060101010101" pitchFamily="49" charset="-122"/>
            </a:endParaRPr>
          </a:p>
          <a:p>
            <a:pPr marL="0" indent="0" algn="just">
              <a:lnSpc>
                <a:spcPct val="120000"/>
              </a:lnSpc>
              <a:spcBef>
                <a:spcPct val="0"/>
              </a:spcBef>
              <a:buFont typeface="Wingdings" pitchFamily="2" charset="2"/>
              <a:buChar char="l"/>
            </a:pPr>
            <a:r>
              <a:rPr lang="zh-CN" altLang="en-US" sz="1800" dirty="0">
                <a:solidFill>
                  <a:schemeClr val="tx2"/>
                </a:solidFill>
                <a:latin typeface="SimHei" panose="02010609060101010101" pitchFamily="49" charset="-122"/>
                <a:ea typeface="SimHei" panose="02010609060101010101" pitchFamily="49" charset="-122"/>
              </a:rPr>
              <a:t>师</a:t>
            </a:r>
            <a:r>
              <a:rPr lang="zh-CN" altLang="en-US" sz="1800" dirty="0">
                <a:latin typeface="SimHei" panose="02010609060101010101" pitchFamily="49" charset="-122"/>
                <a:ea typeface="SimHei" panose="02010609060101010101" pitchFamily="49" charset="-122"/>
              </a:rPr>
              <a:t>：“确定。你只需告诉我还剩几只鸟就</a:t>
            </a:r>
            <a:r>
              <a:rPr lang="en-US" altLang="zh-CN" sz="1800" dirty="0">
                <a:latin typeface="SimHei" panose="02010609060101010101" pitchFamily="49" charset="-122"/>
                <a:ea typeface="SimHei" panose="02010609060101010101" pitchFamily="49" charset="-122"/>
              </a:rPr>
              <a:t>OK</a:t>
            </a:r>
            <a:r>
              <a:rPr lang="zh-CN" altLang="en-US" sz="1800" dirty="0">
                <a:latin typeface="SimHei" panose="02010609060101010101" pitchFamily="49" charset="-122"/>
                <a:ea typeface="SimHei" panose="02010609060101010101" pitchFamily="49" charset="-122"/>
              </a:rPr>
              <a:t>？”。</a:t>
            </a:r>
            <a:r>
              <a:rPr lang="zh-CN" altLang="en-US" sz="1800" dirty="0">
                <a:solidFill>
                  <a:schemeClr val="tx2"/>
                </a:solidFill>
                <a:latin typeface="SimHei" panose="02010609060101010101" pitchFamily="49" charset="-122"/>
                <a:ea typeface="SimHei" panose="02010609060101010101" pitchFamily="49" charset="-122"/>
              </a:rPr>
              <a:t>生</a:t>
            </a:r>
            <a:r>
              <a:rPr lang="zh-CN" altLang="en-US" sz="1800" dirty="0">
                <a:latin typeface="SimHei" panose="02010609060101010101" pitchFamily="49" charset="-122"/>
                <a:ea typeface="SimHei" panose="02010609060101010101" pitchFamily="49" charset="-122"/>
              </a:rPr>
              <a:t>：“鸟里有没有聋子？。 </a:t>
            </a:r>
            <a:endParaRPr lang="en-US" altLang="zh-CN" sz="1800" dirty="0">
              <a:latin typeface="SimHei" panose="02010609060101010101" pitchFamily="49" charset="-122"/>
              <a:ea typeface="SimHei" panose="02010609060101010101" pitchFamily="49" charset="-122"/>
            </a:endParaRPr>
          </a:p>
          <a:p>
            <a:pPr marL="0" indent="0" algn="just">
              <a:lnSpc>
                <a:spcPct val="120000"/>
              </a:lnSpc>
              <a:spcBef>
                <a:spcPct val="0"/>
              </a:spcBef>
              <a:buFont typeface="Wingdings" pitchFamily="2" charset="2"/>
              <a:buChar char="l"/>
            </a:pPr>
            <a:r>
              <a:rPr lang="zh-CN" altLang="en-US" sz="1800" dirty="0">
                <a:solidFill>
                  <a:schemeClr val="tx2"/>
                </a:solidFill>
                <a:latin typeface="SimHei" panose="02010609060101010101" pitchFamily="49" charset="-122"/>
                <a:ea typeface="SimHei" panose="02010609060101010101" pitchFamily="49" charset="-122"/>
              </a:rPr>
              <a:t>师</a:t>
            </a:r>
            <a:r>
              <a:rPr lang="zh-CN" altLang="en-US" sz="1800" dirty="0">
                <a:latin typeface="SimHei" panose="02010609060101010101" pitchFamily="49" charset="-122"/>
                <a:ea typeface="SimHei" panose="02010609060101010101" pitchFamily="49" charset="-122"/>
              </a:rPr>
              <a:t>：“没有”。</a:t>
            </a:r>
            <a:r>
              <a:rPr lang="zh-CN" altLang="en-US" sz="1800" dirty="0">
                <a:solidFill>
                  <a:schemeClr val="tx2"/>
                </a:solidFill>
                <a:latin typeface="SimHei" panose="02010609060101010101" pitchFamily="49" charset="-122"/>
                <a:ea typeface="SimHei" panose="02010609060101010101" pitchFamily="49" charset="-122"/>
              </a:rPr>
              <a:t>生</a:t>
            </a:r>
            <a:r>
              <a:rPr lang="zh-CN" altLang="en-US" sz="1800" dirty="0">
                <a:latin typeface="SimHei" panose="02010609060101010101" pitchFamily="49" charset="-122"/>
                <a:ea typeface="SimHei" panose="02010609060101010101" pitchFamily="49" charset="-122"/>
              </a:rPr>
              <a:t>：“其中有智力问题？就是呆傻到听到枪响都不知道飞的？”</a:t>
            </a:r>
            <a:endParaRPr lang="en-US" altLang="zh-CN" sz="1800" dirty="0">
              <a:latin typeface="SimHei" panose="02010609060101010101" pitchFamily="49" charset="-122"/>
              <a:ea typeface="SimHei" panose="02010609060101010101" pitchFamily="49" charset="-122"/>
            </a:endParaRPr>
          </a:p>
          <a:p>
            <a:pPr marL="0" indent="0" algn="just">
              <a:lnSpc>
                <a:spcPct val="120000"/>
              </a:lnSpc>
              <a:spcBef>
                <a:spcPct val="0"/>
              </a:spcBef>
              <a:buFont typeface="Wingdings" pitchFamily="2" charset="2"/>
              <a:buChar char="l"/>
            </a:pPr>
            <a:r>
              <a:rPr lang="zh-CN" altLang="en-US" sz="1800" dirty="0">
                <a:solidFill>
                  <a:schemeClr val="tx2"/>
                </a:solidFill>
                <a:latin typeface="SimHei" panose="02010609060101010101" pitchFamily="49" charset="-122"/>
                <a:ea typeface="SimHei" panose="02010609060101010101" pitchFamily="49" charset="-122"/>
              </a:rPr>
              <a:t>师</a:t>
            </a:r>
            <a:r>
              <a:rPr lang="zh-CN" altLang="en-US" sz="1800" dirty="0">
                <a:latin typeface="SimHei" panose="02010609060101010101" pitchFamily="49" charset="-122"/>
                <a:ea typeface="SimHei" panose="02010609060101010101" pitchFamily="49" charset="-122"/>
              </a:rPr>
              <a:t>：“没有，智商都在</a:t>
            </a:r>
            <a:r>
              <a:rPr lang="en-US" altLang="zh-CN" sz="1800" dirty="0">
                <a:latin typeface="SimHei" panose="02010609060101010101" pitchFamily="49" charset="-122"/>
                <a:ea typeface="SimHei" panose="02010609060101010101" pitchFamily="49" charset="-122"/>
              </a:rPr>
              <a:t>200</a:t>
            </a:r>
            <a:r>
              <a:rPr lang="zh-CN" altLang="en-US" sz="1800" dirty="0">
                <a:latin typeface="SimHei" panose="02010609060101010101" pitchFamily="49" charset="-122"/>
                <a:ea typeface="SimHei" panose="02010609060101010101" pitchFamily="49" charset="-122"/>
              </a:rPr>
              <a:t>以上！”。</a:t>
            </a:r>
            <a:r>
              <a:rPr lang="zh-CN" altLang="en-US" sz="1800" dirty="0">
                <a:solidFill>
                  <a:schemeClr val="tx2"/>
                </a:solidFill>
                <a:latin typeface="SimHei" panose="02010609060101010101" pitchFamily="49" charset="-122"/>
                <a:ea typeface="SimHei" panose="02010609060101010101" pitchFamily="49" charset="-122"/>
              </a:rPr>
              <a:t>生</a:t>
            </a:r>
            <a:r>
              <a:rPr lang="zh-CN" altLang="en-US" sz="1800" dirty="0">
                <a:latin typeface="SimHei" panose="02010609060101010101" pitchFamily="49" charset="-122"/>
                <a:ea typeface="SimHei" panose="02010609060101010101" pitchFamily="49" charset="-122"/>
              </a:rPr>
              <a:t>：“有没有关在笼子里？”</a:t>
            </a:r>
            <a:endParaRPr lang="en-US" altLang="zh-CN" sz="1800" dirty="0">
              <a:latin typeface="SimHei" panose="02010609060101010101" pitchFamily="49" charset="-122"/>
              <a:ea typeface="SimHei" panose="02010609060101010101" pitchFamily="49" charset="-122"/>
            </a:endParaRPr>
          </a:p>
          <a:p>
            <a:pPr marL="0" indent="0" algn="just">
              <a:lnSpc>
                <a:spcPct val="120000"/>
              </a:lnSpc>
              <a:spcBef>
                <a:spcPct val="0"/>
              </a:spcBef>
              <a:buFont typeface="Wingdings" pitchFamily="2" charset="2"/>
              <a:buChar char="l"/>
            </a:pPr>
            <a:r>
              <a:rPr lang="zh-CN" altLang="en-US" sz="1800" dirty="0">
                <a:solidFill>
                  <a:schemeClr val="tx2"/>
                </a:solidFill>
                <a:latin typeface="SimHei" panose="02010609060101010101" pitchFamily="49" charset="-122"/>
                <a:ea typeface="SimHei" panose="02010609060101010101" pitchFamily="49" charset="-122"/>
              </a:rPr>
              <a:t>师</a:t>
            </a:r>
            <a:r>
              <a:rPr lang="zh-CN" altLang="en-US" sz="1800" dirty="0">
                <a:latin typeface="SimHei" panose="02010609060101010101" pitchFamily="49" charset="-122"/>
                <a:ea typeface="SimHei" panose="02010609060101010101" pitchFamily="49" charset="-122"/>
              </a:rPr>
              <a:t>：“没有”。生：“有没有残疾或饿得飞不动的鸟？”。</a:t>
            </a:r>
            <a:endParaRPr lang="en-US" altLang="zh-CN" sz="1800" dirty="0">
              <a:latin typeface="SimHei" panose="02010609060101010101" pitchFamily="49" charset="-122"/>
              <a:ea typeface="SimHei" panose="02010609060101010101" pitchFamily="49" charset="-122"/>
            </a:endParaRPr>
          </a:p>
          <a:p>
            <a:pPr marL="0" indent="0" algn="just">
              <a:lnSpc>
                <a:spcPct val="120000"/>
              </a:lnSpc>
              <a:spcBef>
                <a:spcPct val="0"/>
              </a:spcBef>
              <a:buFont typeface="Wingdings" pitchFamily="2" charset="2"/>
              <a:buChar char="l"/>
            </a:pPr>
            <a:r>
              <a:rPr lang="zh-CN" altLang="en-US" sz="1800" dirty="0">
                <a:latin typeface="SimHei" panose="02010609060101010101" pitchFamily="49" charset="-122"/>
                <a:ea typeface="SimHei" panose="02010609060101010101" pitchFamily="49" charset="-122"/>
              </a:rPr>
              <a:t>师：“没有，身体都倍棒！”。</a:t>
            </a:r>
            <a:r>
              <a:rPr lang="zh-CN" altLang="en-US" sz="1800" dirty="0">
                <a:solidFill>
                  <a:schemeClr val="tx2"/>
                </a:solidFill>
                <a:latin typeface="SimHei" panose="02010609060101010101" pitchFamily="49" charset="-122"/>
                <a:ea typeface="SimHei" panose="02010609060101010101" pitchFamily="49" charset="-122"/>
              </a:rPr>
              <a:t>生</a:t>
            </a:r>
            <a:r>
              <a:rPr lang="zh-CN" altLang="en-US" sz="1800" dirty="0">
                <a:latin typeface="SimHei" panose="02010609060101010101" pitchFamily="49" charset="-122"/>
                <a:ea typeface="SimHei" panose="02010609060101010101" pitchFamily="49" charset="-122"/>
              </a:rPr>
              <a:t>：“算不算怀孕肚子里的小鸟？”。</a:t>
            </a:r>
            <a:endParaRPr lang="en-US" altLang="zh-CN" sz="1800" dirty="0">
              <a:latin typeface="SimHei" panose="02010609060101010101" pitchFamily="49" charset="-122"/>
              <a:ea typeface="SimHei" panose="02010609060101010101" pitchFamily="49" charset="-122"/>
            </a:endParaRPr>
          </a:p>
          <a:p>
            <a:pPr marL="0" indent="0" algn="just">
              <a:lnSpc>
                <a:spcPct val="120000"/>
              </a:lnSpc>
              <a:spcBef>
                <a:spcPct val="0"/>
              </a:spcBef>
              <a:buFont typeface="Wingdings" pitchFamily="2" charset="2"/>
              <a:buChar char="l"/>
            </a:pPr>
            <a:r>
              <a:rPr lang="zh-CN" altLang="en-US" sz="1800" dirty="0">
                <a:solidFill>
                  <a:schemeClr val="tx2"/>
                </a:solidFill>
                <a:latin typeface="SimHei" panose="02010609060101010101" pitchFamily="49" charset="-122"/>
                <a:ea typeface="SimHei" panose="02010609060101010101" pitchFamily="49" charset="-122"/>
              </a:rPr>
              <a:t>师</a:t>
            </a:r>
            <a:r>
              <a:rPr lang="zh-CN" altLang="en-US" sz="1800" dirty="0">
                <a:latin typeface="SimHei" panose="02010609060101010101" pitchFamily="49" charset="-122"/>
                <a:ea typeface="SimHei" panose="02010609060101010101" pitchFamily="49" charset="-122"/>
              </a:rPr>
              <a:t>：“都是公的。”。</a:t>
            </a:r>
            <a:r>
              <a:rPr lang="zh-CN" altLang="en-US" sz="1800" dirty="0">
                <a:solidFill>
                  <a:schemeClr val="tx2"/>
                </a:solidFill>
                <a:latin typeface="SimHei" panose="02010609060101010101" pitchFamily="49" charset="-122"/>
                <a:ea typeface="SimHei" panose="02010609060101010101" pitchFamily="49" charset="-122"/>
              </a:rPr>
              <a:t>生</a:t>
            </a:r>
            <a:r>
              <a:rPr lang="zh-CN" altLang="en-US" sz="1800" dirty="0">
                <a:latin typeface="SimHei" panose="02010609060101010101" pitchFamily="49" charset="-122"/>
                <a:ea typeface="SimHei" panose="02010609060101010101" pitchFamily="49" charset="-122"/>
              </a:rPr>
              <a:t>：“打鸟的人有没有眼花？保证是</a:t>
            </a:r>
            <a:r>
              <a:rPr lang="en-US" altLang="zh-CN" sz="1800" dirty="0">
                <a:latin typeface="SimHei" panose="02010609060101010101" pitchFamily="49" charset="-122"/>
                <a:ea typeface="SimHei" panose="02010609060101010101" pitchFamily="49" charset="-122"/>
              </a:rPr>
              <a:t>10</a:t>
            </a:r>
            <a:r>
              <a:rPr lang="zh-CN" altLang="en-US" sz="1800" dirty="0">
                <a:latin typeface="SimHei" panose="02010609060101010101" pitchFamily="49" charset="-122"/>
                <a:ea typeface="SimHei" panose="02010609060101010101" pitchFamily="49" charset="-122"/>
              </a:rPr>
              <a:t>只？”</a:t>
            </a:r>
            <a:endParaRPr lang="en-US" altLang="zh-CN" sz="1800" dirty="0">
              <a:latin typeface="SimHei" panose="02010609060101010101" pitchFamily="49" charset="-122"/>
              <a:ea typeface="SimHei" panose="02010609060101010101" pitchFamily="49" charset="-122"/>
            </a:endParaRPr>
          </a:p>
          <a:p>
            <a:pPr marL="0" indent="0" algn="just">
              <a:lnSpc>
                <a:spcPct val="120000"/>
              </a:lnSpc>
              <a:spcBef>
                <a:spcPct val="0"/>
              </a:spcBef>
              <a:buFont typeface="Wingdings" pitchFamily="2" charset="2"/>
              <a:buChar char="l"/>
            </a:pPr>
            <a:r>
              <a:rPr lang="zh-CN" altLang="en-US" sz="1800" dirty="0">
                <a:solidFill>
                  <a:schemeClr val="tx2"/>
                </a:solidFill>
                <a:latin typeface="SimHei" panose="02010609060101010101" pitchFamily="49" charset="-122"/>
                <a:ea typeface="SimHei" panose="02010609060101010101" pitchFamily="49" charset="-122"/>
              </a:rPr>
              <a:t>师</a:t>
            </a:r>
            <a:r>
              <a:rPr lang="zh-CN" altLang="en-US" sz="1800" dirty="0">
                <a:latin typeface="SimHei" panose="02010609060101010101" pitchFamily="49" charset="-122"/>
                <a:ea typeface="SimHei" panose="02010609060101010101" pitchFamily="49" charset="-122"/>
              </a:rPr>
              <a:t>：</a:t>
            </a:r>
            <a:r>
              <a:rPr lang="en-US" altLang="zh-CN" sz="1800" dirty="0">
                <a:latin typeface="SimHei" panose="02010609060101010101" pitchFamily="49" charset="-122"/>
                <a:ea typeface="SimHei" panose="02010609060101010101" pitchFamily="49" charset="-122"/>
              </a:rPr>
              <a:t> </a:t>
            </a:r>
            <a:r>
              <a:rPr lang="zh-CN" altLang="en-US" sz="1800" dirty="0">
                <a:latin typeface="SimHei" panose="02010609060101010101" pitchFamily="49" charset="-122"/>
                <a:ea typeface="SimHei" panose="02010609060101010101" pitchFamily="49" charset="-122"/>
              </a:rPr>
              <a:t>“</a:t>
            </a:r>
            <a:r>
              <a:rPr lang="en-US" altLang="zh-CN" sz="1800" dirty="0">
                <a:latin typeface="SimHei" panose="02010609060101010101" pitchFamily="49" charset="-122"/>
                <a:ea typeface="SimHei" panose="02010609060101010101" pitchFamily="49" charset="-122"/>
              </a:rPr>
              <a:t>10</a:t>
            </a:r>
            <a:r>
              <a:rPr lang="zh-CN" altLang="en-US" sz="1800" dirty="0">
                <a:latin typeface="SimHei" panose="02010609060101010101" pitchFamily="49" charset="-122"/>
                <a:ea typeface="SimHei" panose="02010609060101010101" pitchFamily="49" charset="-122"/>
              </a:rPr>
              <a:t>只”。 </a:t>
            </a:r>
            <a:r>
              <a:rPr lang="zh-CN" altLang="en-US" sz="1800" dirty="0">
                <a:solidFill>
                  <a:schemeClr val="tx2"/>
                </a:solidFill>
                <a:latin typeface="SimHei" panose="02010609060101010101" pitchFamily="49" charset="-122"/>
                <a:ea typeface="SimHei" panose="02010609060101010101" pitchFamily="49" charset="-122"/>
              </a:rPr>
              <a:t>生</a:t>
            </a:r>
            <a:r>
              <a:rPr lang="zh-CN" altLang="en-US" sz="1800" dirty="0">
                <a:latin typeface="SimHei" panose="02010609060101010101" pitchFamily="49" charset="-122"/>
                <a:ea typeface="SimHei" panose="02010609060101010101" pitchFamily="49" charset="-122"/>
              </a:rPr>
              <a:t>仍追问：“有没有傻到不怕死的？”</a:t>
            </a:r>
            <a:endParaRPr lang="en-US" altLang="zh-CN" sz="1800" dirty="0">
              <a:latin typeface="SimHei" panose="02010609060101010101" pitchFamily="49" charset="-122"/>
              <a:ea typeface="SimHei" panose="02010609060101010101" pitchFamily="49" charset="-122"/>
            </a:endParaRPr>
          </a:p>
          <a:p>
            <a:pPr marL="0" indent="0" algn="just">
              <a:lnSpc>
                <a:spcPct val="120000"/>
              </a:lnSpc>
              <a:spcBef>
                <a:spcPct val="0"/>
              </a:spcBef>
              <a:buFont typeface="Wingdings" pitchFamily="2" charset="2"/>
              <a:buChar char="l"/>
            </a:pPr>
            <a:r>
              <a:rPr lang="zh-CN" altLang="en-US" sz="1800" dirty="0">
                <a:solidFill>
                  <a:schemeClr val="tx2"/>
                </a:solidFill>
                <a:latin typeface="SimHei" panose="02010609060101010101" pitchFamily="49" charset="-122"/>
                <a:ea typeface="SimHei" panose="02010609060101010101" pitchFamily="49" charset="-122"/>
              </a:rPr>
              <a:t>师</a:t>
            </a:r>
            <a:r>
              <a:rPr lang="zh-CN" altLang="en-US" sz="1800" dirty="0">
                <a:latin typeface="SimHei" panose="02010609060101010101" pitchFamily="49" charset="-122"/>
                <a:ea typeface="SimHei" panose="02010609060101010101" pitchFamily="49" charset="-122"/>
              </a:rPr>
              <a:t>：</a:t>
            </a:r>
            <a:r>
              <a:rPr lang="en-US" altLang="zh-CN" sz="1800" dirty="0">
                <a:latin typeface="SimHei" panose="02010609060101010101" pitchFamily="49" charset="-122"/>
                <a:ea typeface="SimHei" panose="02010609060101010101" pitchFamily="49" charset="-122"/>
              </a:rPr>
              <a:t> </a:t>
            </a:r>
            <a:r>
              <a:rPr lang="zh-CN" altLang="en-US" sz="1800" dirty="0">
                <a:latin typeface="SimHei" panose="02010609060101010101" pitchFamily="49" charset="-122"/>
                <a:ea typeface="SimHei" panose="02010609060101010101" pitchFamily="49" charset="-122"/>
              </a:rPr>
              <a:t>“都怕死”。</a:t>
            </a:r>
            <a:r>
              <a:rPr lang="zh-CN" altLang="en-US" sz="1800" dirty="0">
                <a:solidFill>
                  <a:schemeClr val="tx2"/>
                </a:solidFill>
                <a:latin typeface="SimHei" panose="02010609060101010101" pitchFamily="49" charset="-122"/>
                <a:ea typeface="SimHei" panose="02010609060101010101" pitchFamily="49" charset="-122"/>
              </a:rPr>
              <a:t>生</a:t>
            </a:r>
            <a:r>
              <a:rPr lang="zh-CN" altLang="en-US" sz="1800" dirty="0">
                <a:latin typeface="SimHei" panose="02010609060101010101" pitchFamily="49" charset="-122"/>
                <a:ea typeface="SimHei" panose="02010609060101010101" pitchFamily="49" charset="-122"/>
              </a:rPr>
              <a:t>：“有没有是情侣，一方被打中，另一个主动要殉情的？</a:t>
            </a:r>
            <a:endParaRPr lang="en-US" altLang="zh-CN" sz="1800" dirty="0">
              <a:latin typeface="SimHei" panose="02010609060101010101" pitchFamily="49" charset="-122"/>
              <a:ea typeface="SimHei" panose="02010609060101010101" pitchFamily="49" charset="-122"/>
            </a:endParaRPr>
          </a:p>
          <a:p>
            <a:pPr marL="0" indent="0" algn="just">
              <a:lnSpc>
                <a:spcPct val="120000"/>
              </a:lnSpc>
              <a:spcBef>
                <a:spcPct val="0"/>
              </a:spcBef>
              <a:buFont typeface="Wingdings" pitchFamily="2" charset="2"/>
              <a:buChar char="l"/>
            </a:pPr>
            <a:r>
              <a:rPr lang="en-US" altLang="zh-CN" sz="1800" dirty="0">
                <a:latin typeface="SimHei" panose="02010609060101010101" pitchFamily="49" charset="-122"/>
                <a:ea typeface="SimHei" panose="02010609060101010101" pitchFamily="49" charset="-122"/>
              </a:rPr>
              <a:t>…</a:t>
            </a:r>
          </a:p>
          <a:p>
            <a:pPr marL="0" indent="0" algn="just">
              <a:lnSpc>
                <a:spcPct val="120000"/>
              </a:lnSpc>
              <a:spcBef>
                <a:spcPct val="0"/>
              </a:spcBef>
              <a:buFont typeface="Wingdings" pitchFamily="2" charset="2"/>
              <a:buChar char="l"/>
            </a:pPr>
            <a:r>
              <a:rPr lang="zh-CN" altLang="en-US" sz="1800" dirty="0">
                <a:solidFill>
                  <a:schemeClr val="tx2"/>
                </a:solidFill>
                <a:latin typeface="SimHei" panose="02010609060101010101" pitchFamily="49" charset="-122"/>
                <a:ea typeface="SimHei" panose="02010609060101010101" pitchFamily="49" charset="-122"/>
              </a:rPr>
              <a:t>师</a:t>
            </a:r>
            <a:r>
              <a:rPr lang="zh-CN" altLang="en-US" sz="1800" dirty="0">
                <a:latin typeface="SimHei" panose="02010609060101010101" pitchFamily="49" charset="-122"/>
                <a:ea typeface="SimHei" panose="02010609060101010101" pitchFamily="49" charset="-122"/>
              </a:rPr>
              <a:t>崩溃：“再说一遍，一枪只打死</a:t>
            </a:r>
            <a:r>
              <a:rPr lang="en-US" altLang="zh-CN" sz="1800" dirty="0">
                <a:latin typeface="SimHei" panose="02010609060101010101" pitchFamily="49" charset="-122"/>
                <a:ea typeface="SimHei" panose="02010609060101010101" pitchFamily="49" charset="-122"/>
              </a:rPr>
              <a:t>1</a:t>
            </a:r>
            <a:r>
              <a:rPr lang="zh-CN" altLang="en-US" sz="1800" dirty="0">
                <a:latin typeface="SimHei" panose="02010609060101010101" pitchFamily="49" charset="-122"/>
                <a:ea typeface="SimHei" panose="02010609060101010101" pitchFamily="49" charset="-122"/>
              </a:rPr>
              <a:t>只”。</a:t>
            </a:r>
            <a:r>
              <a:rPr lang="zh-CN" altLang="en-US" sz="1800" dirty="0">
                <a:solidFill>
                  <a:schemeClr val="tx2"/>
                </a:solidFill>
                <a:latin typeface="SimHei" panose="02010609060101010101" pitchFamily="49" charset="-122"/>
                <a:ea typeface="SimHei" panose="02010609060101010101" pitchFamily="49" charset="-122"/>
              </a:rPr>
              <a:t>生</a:t>
            </a:r>
            <a:r>
              <a:rPr lang="en-US" altLang="zh-CN" sz="1800" dirty="0">
                <a:latin typeface="SimHei" panose="02010609060101010101" pitchFamily="49" charset="-122"/>
                <a:ea typeface="SimHei" panose="02010609060101010101" pitchFamily="49" charset="-122"/>
              </a:rPr>
              <a:t>:</a:t>
            </a:r>
            <a:r>
              <a:rPr lang="zh-CN" altLang="en-US" sz="1800" dirty="0">
                <a:latin typeface="SimHei" panose="02010609060101010101" pitchFamily="49" charset="-122"/>
                <a:ea typeface="SimHei" panose="02010609060101010101" pitchFamily="49" charset="-122"/>
              </a:rPr>
              <a:t>“好吧，就是鸟都可自由活动的？</a:t>
            </a:r>
            <a:endParaRPr lang="en-US" altLang="zh-CN" sz="1800" dirty="0">
              <a:latin typeface="SimHei" panose="02010609060101010101" pitchFamily="49" charset="-122"/>
              <a:ea typeface="SimHei" panose="02010609060101010101" pitchFamily="49" charset="-122"/>
            </a:endParaRPr>
          </a:p>
          <a:p>
            <a:pPr marL="0" indent="0" algn="just">
              <a:lnSpc>
                <a:spcPct val="120000"/>
              </a:lnSpc>
              <a:spcBef>
                <a:spcPct val="0"/>
              </a:spcBef>
              <a:buFont typeface="Wingdings" pitchFamily="2" charset="2"/>
              <a:buChar char="l"/>
            </a:pPr>
            <a:r>
              <a:rPr lang="zh-CN" altLang="en-US" sz="1800" dirty="0">
                <a:solidFill>
                  <a:schemeClr val="tx2"/>
                </a:solidFill>
                <a:latin typeface="SimHei" panose="02010609060101010101" pitchFamily="49" charset="-122"/>
                <a:ea typeface="SimHei" panose="02010609060101010101" pitchFamily="49" charset="-122"/>
              </a:rPr>
              <a:t>师</a:t>
            </a:r>
            <a:r>
              <a:rPr lang="zh-CN" altLang="en-US" sz="1800" dirty="0">
                <a:latin typeface="SimHei" panose="02010609060101010101" pitchFamily="49" charset="-122"/>
                <a:ea typeface="SimHei" panose="02010609060101010101" pitchFamily="49" charset="-122"/>
              </a:rPr>
              <a:t>：“每只鸟都自由飞行”。</a:t>
            </a:r>
            <a:r>
              <a:rPr lang="zh-CN" altLang="en-US" sz="1800" dirty="0">
                <a:solidFill>
                  <a:schemeClr val="tx2"/>
                </a:solidFill>
                <a:latin typeface="SimHei" panose="02010609060101010101" pitchFamily="49" charset="-122"/>
                <a:ea typeface="SimHei" panose="02010609060101010101" pitchFamily="49" charset="-122"/>
              </a:rPr>
              <a:t>生</a:t>
            </a:r>
            <a:r>
              <a:rPr lang="zh-CN" altLang="en-US" sz="1800" dirty="0">
                <a:latin typeface="SimHei" panose="02010609060101010101" pitchFamily="49" charset="-122"/>
                <a:ea typeface="SimHei" panose="02010609060101010101" pitchFamily="49" charset="-122"/>
              </a:rPr>
              <a:t>满怀信心的说：“打死的鸟要是挂在树上没掉下来，那么就剩</a:t>
            </a:r>
            <a:r>
              <a:rPr lang="en-US" altLang="zh-CN" sz="1800" dirty="0">
                <a:latin typeface="SimHei" panose="02010609060101010101" pitchFamily="49" charset="-122"/>
                <a:ea typeface="SimHei" panose="02010609060101010101" pitchFamily="49" charset="-122"/>
              </a:rPr>
              <a:t>1</a:t>
            </a:r>
            <a:r>
              <a:rPr lang="zh-CN" altLang="en-US" sz="1800" dirty="0">
                <a:latin typeface="SimHei" panose="02010609060101010101" pitchFamily="49" charset="-122"/>
                <a:ea typeface="SimHei" panose="02010609060101010101" pitchFamily="49" charset="-122"/>
              </a:rPr>
              <a:t>只；如果掉下来，就</a:t>
            </a:r>
            <a:r>
              <a:rPr lang="en-US" altLang="zh-CN" sz="1800" dirty="0">
                <a:latin typeface="SimHei" panose="02010609060101010101" pitchFamily="49" charset="-122"/>
                <a:ea typeface="SimHei" panose="02010609060101010101" pitchFamily="49" charset="-122"/>
              </a:rPr>
              <a:t>1</a:t>
            </a:r>
            <a:r>
              <a:rPr lang="zh-CN" altLang="en-US" sz="1800" dirty="0">
                <a:latin typeface="SimHei" panose="02010609060101010101" pitchFamily="49" charset="-122"/>
                <a:ea typeface="SimHei" panose="02010609060101010101" pitchFamily="49" charset="-122"/>
              </a:rPr>
              <a:t>只不剩！”。</a:t>
            </a:r>
            <a:endParaRPr lang="en-US" altLang="zh-CN" sz="1800" dirty="0">
              <a:latin typeface="SimHei" panose="02010609060101010101" pitchFamily="49" charset="-122"/>
              <a:ea typeface="SimHei" panose="02010609060101010101" pitchFamily="49" charset="-122"/>
            </a:endParaRPr>
          </a:p>
          <a:p>
            <a:pPr marL="0" indent="0" algn="just">
              <a:lnSpc>
                <a:spcPct val="120000"/>
              </a:lnSpc>
              <a:spcBef>
                <a:spcPct val="0"/>
              </a:spcBef>
              <a:buFont typeface="Wingdings" pitchFamily="2" charset="2"/>
              <a:buChar char="l"/>
            </a:pPr>
            <a:r>
              <a:rPr lang="zh-CN" altLang="en-US" sz="1800" dirty="0">
                <a:latin typeface="SimHei" panose="02010609060101010101" pitchFamily="49" charset="-122"/>
                <a:ea typeface="SimHei" panose="02010609060101010101" pitchFamily="49" charset="-122"/>
              </a:rPr>
              <a:t>终于等到学生的答案了，老师强忍晕眩感，颤抖地说：</a:t>
            </a:r>
            <a:r>
              <a:rPr lang="zh-CN" altLang="en-US" sz="1800" b="1" dirty="0">
                <a:solidFill>
                  <a:srgbClr val="FF0000"/>
                </a:solidFill>
                <a:latin typeface="SimHei" panose="02010609060101010101" pitchFamily="49" charset="-122"/>
                <a:ea typeface="SimHei" panose="02010609060101010101" pitchFamily="49" charset="-122"/>
              </a:rPr>
              <a:t>你是当程序员料</a:t>
            </a:r>
            <a:endParaRPr lang="zh-CN" altLang="en-US" sz="1800" dirty="0">
              <a:latin typeface="SimHei" panose="02010609060101010101" pitchFamily="49" charset="-122"/>
              <a:ea typeface="SimHei" panose="02010609060101010101" pitchFamily="49" charset="-122"/>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内容占位符 2">
            <a:extLst>
              <a:ext uri="{FF2B5EF4-FFF2-40B4-BE49-F238E27FC236}">
                <a16:creationId xmlns:a16="http://schemas.microsoft.com/office/drawing/2014/main" id="{C7C12034-DB4B-58DE-AED6-FF913D925CC7}"/>
              </a:ext>
            </a:extLst>
          </p:cNvPr>
          <p:cNvSpPr>
            <a:spLocks noGrp="1" noChangeArrowheads="1"/>
          </p:cNvSpPr>
          <p:nvPr>
            <p:ph idx="1"/>
          </p:nvPr>
        </p:nvSpPr>
        <p:spPr>
          <a:xfrm>
            <a:off x="1187624" y="1844824"/>
            <a:ext cx="6265862" cy="1368425"/>
          </a:xfrm>
        </p:spPr>
        <p:txBody>
          <a:bodyPr/>
          <a:lstStyle/>
          <a:p>
            <a:r>
              <a:rPr lang="zh-CN" altLang="en-US" dirty="0">
                <a:latin typeface="SimHei" panose="02010609060101010101" pitchFamily="49" charset="-122"/>
                <a:ea typeface="SimHei" panose="02010609060101010101" pitchFamily="49" charset="-122"/>
              </a:rPr>
              <a:t>科学思维：“法无禁止即可为”</a:t>
            </a:r>
            <a:endParaRPr lang="en-US" altLang="zh-CN" dirty="0">
              <a:latin typeface="SimHei" panose="02010609060101010101" pitchFamily="49" charset="-122"/>
              <a:ea typeface="SimHei" panose="02010609060101010101" pitchFamily="49" charset="-122"/>
            </a:endParaRPr>
          </a:p>
          <a:p>
            <a:r>
              <a:rPr lang="zh-CN" altLang="en-US" dirty="0">
                <a:latin typeface="SimHei" panose="02010609060101010101" pitchFamily="49" charset="-122"/>
                <a:ea typeface="SimHei" panose="02010609060101010101" pitchFamily="49" charset="-122"/>
              </a:rPr>
              <a:t>编程思维：“法无授权即禁用”</a:t>
            </a:r>
          </a:p>
          <a:p>
            <a:endParaRPr lang="zh-CN" altLang="en-US" dirty="0"/>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974B1115-FF2A-E7E7-D06B-E86A1C652A17}"/>
              </a:ext>
            </a:extLst>
          </p:cNvPr>
          <p:cNvSpPr>
            <a:spLocks noGrp="1" noChangeArrowheads="1"/>
          </p:cNvSpPr>
          <p:nvPr>
            <p:ph type="title"/>
          </p:nvPr>
        </p:nvSpPr>
        <p:spPr>
          <a:xfrm>
            <a:off x="684213" y="188913"/>
            <a:ext cx="7772400" cy="1143000"/>
          </a:xfrm>
        </p:spPr>
        <p:txBody>
          <a:bodyPr/>
          <a:lstStyle/>
          <a:p>
            <a:r>
              <a:rPr lang="zh-CN" altLang="en-US" sz="3200" b="1" kern="1200" dirty="0">
                <a:latin typeface="SimHei" panose="02010609060101010101" pitchFamily="49" charset="-122"/>
                <a:ea typeface="SimHei" panose="02010609060101010101" pitchFamily="49" charset="-122"/>
                <a:cs typeface="+mn-cs"/>
              </a:rPr>
              <a:t>学习方法</a:t>
            </a:r>
            <a:r>
              <a:rPr lang="en-US" altLang="zh-CN" sz="3200" b="1" kern="1200" dirty="0">
                <a:latin typeface="SimHei" panose="02010609060101010101" pitchFamily="49" charset="-122"/>
                <a:ea typeface="SimHei" panose="02010609060101010101" pitchFamily="49" charset="-122"/>
                <a:cs typeface="+mn-cs"/>
              </a:rPr>
              <a:t>--</a:t>
            </a:r>
            <a:r>
              <a:rPr lang="zh-CN" altLang="en-US" sz="3200" b="1" kern="1200" dirty="0">
                <a:latin typeface="SimHei" panose="02010609060101010101" pitchFamily="49" charset="-122"/>
                <a:ea typeface="SimHei" panose="02010609060101010101" pitchFamily="49" charset="-122"/>
                <a:cs typeface="+mn-cs"/>
              </a:rPr>
              <a:t>道”和“术”的关系</a:t>
            </a:r>
          </a:p>
        </p:txBody>
      </p:sp>
      <p:sp>
        <p:nvSpPr>
          <p:cNvPr id="23554" name="Rectangle 3">
            <a:extLst>
              <a:ext uri="{FF2B5EF4-FFF2-40B4-BE49-F238E27FC236}">
                <a16:creationId xmlns:a16="http://schemas.microsoft.com/office/drawing/2014/main" id="{351A30C3-42CC-4A56-D3BA-BD99A18A0EE9}"/>
              </a:ext>
            </a:extLst>
          </p:cNvPr>
          <p:cNvSpPr>
            <a:spLocks noGrp="1" noChangeArrowheads="1"/>
          </p:cNvSpPr>
          <p:nvPr>
            <p:ph type="body" idx="1"/>
          </p:nvPr>
        </p:nvSpPr>
        <p:spPr>
          <a:xfrm>
            <a:off x="250825" y="1341438"/>
            <a:ext cx="5041900" cy="5327650"/>
          </a:xfrm>
          <a:ln>
            <a:solidFill>
              <a:srgbClr val="EF9100"/>
            </a:solidFill>
            <a:miter lim="800000"/>
            <a:headEnd/>
            <a:tailEnd/>
          </a:ln>
        </p:spPr>
        <p:txBody>
          <a:bodyPr/>
          <a:lstStyle/>
          <a:p>
            <a:pPr>
              <a:lnSpc>
                <a:spcPct val="120000"/>
              </a:lnSpc>
              <a:spcBef>
                <a:spcPct val="15000"/>
              </a:spcBef>
            </a:pPr>
            <a:r>
              <a:rPr lang="zh-CN" altLang="en-US" sz="2800" b="1">
                <a:latin typeface="宋体" panose="02010600030101010101" pitchFamily="2" charset="-122"/>
              </a:rPr>
              <a:t>课程如何学习？</a:t>
            </a:r>
            <a:endParaRPr lang="en-US" altLang="zh-CN" sz="2800" b="1">
              <a:latin typeface="宋体" panose="02010600030101010101" pitchFamily="2" charset="-122"/>
            </a:endParaRPr>
          </a:p>
          <a:p>
            <a:pPr>
              <a:lnSpc>
                <a:spcPct val="120000"/>
              </a:lnSpc>
              <a:spcBef>
                <a:spcPct val="15000"/>
              </a:spcBef>
              <a:buFont typeface="Monotype Sorts" pitchFamily="2" charset="2"/>
              <a:buNone/>
            </a:pPr>
            <a:r>
              <a:rPr lang="en-US" altLang="zh-CN" sz="2800" b="1">
                <a:solidFill>
                  <a:schemeClr val="tx2"/>
                </a:solidFill>
                <a:latin typeface="宋体" panose="02010600030101010101" pitchFamily="2" charset="-122"/>
              </a:rPr>
              <a:t>   </a:t>
            </a:r>
            <a:r>
              <a:rPr lang="zh-CN" altLang="en-US" sz="2800" b="1">
                <a:solidFill>
                  <a:schemeClr val="tx2"/>
                </a:solidFill>
                <a:latin typeface="宋体" panose="02010600030101010101" pitchFamily="2" charset="-122"/>
              </a:rPr>
              <a:t>实践出真知</a:t>
            </a:r>
            <a:r>
              <a:rPr lang="en-US" altLang="zh-CN" sz="2800" b="1">
                <a:solidFill>
                  <a:schemeClr val="tx2"/>
                </a:solidFill>
                <a:latin typeface="宋体" panose="02010600030101010101" pitchFamily="2" charset="-122"/>
              </a:rPr>
              <a:t>=</a:t>
            </a:r>
            <a:r>
              <a:rPr lang="zh-CN" altLang="en-US" sz="2800" b="1">
                <a:solidFill>
                  <a:schemeClr val="tx2"/>
                </a:solidFill>
                <a:latin typeface="宋体" panose="02010600030101010101" pitchFamily="2" charset="-122"/>
              </a:rPr>
              <a:t>老师</a:t>
            </a:r>
            <a:r>
              <a:rPr lang="zh-CN" altLang="en-US" sz="2800" b="1">
                <a:solidFill>
                  <a:srgbClr val="FF0000"/>
                </a:solidFill>
                <a:latin typeface="宋体" panose="02010600030101010101" pitchFamily="2" charset="-122"/>
              </a:rPr>
              <a:t>传道</a:t>
            </a:r>
            <a:r>
              <a:rPr lang="en-US" altLang="zh-CN" sz="2800" b="1">
                <a:solidFill>
                  <a:schemeClr val="tx2"/>
                </a:solidFill>
                <a:latin typeface="宋体" panose="02010600030101010101" pitchFamily="2" charset="-122"/>
              </a:rPr>
              <a:t>+</a:t>
            </a:r>
            <a:r>
              <a:rPr lang="zh-CN" altLang="en-US" sz="2800" b="1">
                <a:solidFill>
                  <a:schemeClr val="tx2"/>
                </a:solidFill>
                <a:latin typeface="宋体" panose="02010600030101010101" pitchFamily="2" charset="-122"/>
              </a:rPr>
              <a:t>同</a:t>
            </a:r>
            <a:r>
              <a:rPr lang="en-US" altLang="zh-CN" sz="2800" b="1">
                <a:solidFill>
                  <a:schemeClr val="tx2"/>
                </a:solidFill>
                <a:latin typeface="宋体" panose="02010600030101010101" pitchFamily="2" charset="-122"/>
              </a:rPr>
              <a:t>         </a:t>
            </a:r>
            <a:r>
              <a:rPr lang="zh-CN" altLang="en-US" sz="2800" b="1">
                <a:solidFill>
                  <a:schemeClr val="tx2"/>
                </a:solidFill>
                <a:latin typeface="宋体" panose="02010600030101010101" pitchFamily="2" charset="-122"/>
              </a:rPr>
              <a:t>学</a:t>
            </a:r>
            <a:r>
              <a:rPr lang="zh-CN" altLang="en-US" sz="2800" b="1" u="sng">
                <a:solidFill>
                  <a:srgbClr val="FF0000"/>
                </a:solidFill>
                <a:latin typeface="宋体" panose="02010600030101010101" pitchFamily="2" charset="-122"/>
              </a:rPr>
              <a:t>练术悟道</a:t>
            </a:r>
          </a:p>
          <a:p>
            <a:pPr>
              <a:lnSpc>
                <a:spcPct val="120000"/>
              </a:lnSpc>
              <a:spcBef>
                <a:spcPct val="15000"/>
              </a:spcBef>
            </a:pPr>
            <a:r>
              <a:rPr lang="zh-CN" altLang="en-US" sz="2800" b="1">
                <a:latin typeface="宋体" panose="02010600030101010101" pitchFamily="2" charset="-122"/>
              </a:rPr>
              <a:t>如何实践：</a:t>
            </a:r>
            <a:r>
              <a:rPr lang="zh-CN" altLang="en-US" sz="2800" b="1">
                <a:solidFill>
                  <a:schemeClr val="tx2"/>
                </a:solidFill>
                <a:latin typeface="宋体" panose="02010600030101010101" pitchFamily="2" charset="-122"/>
              </a:rPr>
              <a:t>自学做题</a:t>
            </a:r>
            <a:r>
              <a:rPr lang="en-US" altLang="zh-CN" sz="2800" b="1">
                <a:solidFill>
                  <a:schemeClr val="tx2"/>
                </a:solidFill>
                <a:latin typeface="宋体" panose="02010600030101010101" pitchFamily="2" charset="-122"/>
              </a:rPr>
              <a:t>+</a:t>
            </a:r>
            <a:r>
              <a:rPr lang="zh-CN" altLang="en-US" sz="2800" b="1">
                <a:solidFill>
                  <a:schemeClr val="tx2"/>
                </a:solidFill>
                <a:latin typeface="宋体" panose="02010600030101010101" pitchFamily="2" charset="-122"/>
              </a:rPr>
              <a:t>上机应用</a:t>
            </a:r>
            <a:r>
              <a:rPr lang="en-US" altLang="zh-CN" sz="2800" b="1">
                <a:solidFill>
                  <a:schemeClr val="tx2"/>
                </a:solidFill>
                <a:latin typeface="宋体" panose="02010600030101010101" pitchFamily="2" charset="-122"/>
              </a:rPr>
              <a:t>+</a:t>
            </a:r>
            <a:r>
              <a:rPr lang="zh-CN" altLang="en-US" sz="2800" b="1">
                <a:solidFill>
                  <a:schemeClr val="tx2"/>
                </a:solidFill>
                <a:latin typeface="宋体" panose="02010600030101010101" pitchFamily="2" charset="-122"/>
              </a:rPr>
              <a:t>上网交流</a:t>
            </a:r>
          </a:p>
          <a:p>
            <a:pPr>
              <a:lnSpc>
                <a:spcPct val="120000"/>
              </a:lnSpc>
              <a:spcBef>
                <a:spcPct val="15000"/>
              </a:spcBef>
            </a:pPr>
            <a:r>
              <a:rPr lang="zh-CN" altLang="en-US" sz="2800">
                <a:latin typeface="宋体" panose="02010600030101010101" pitchFamily="2" charset="-122"/>
              </a:rPr>
              <a:t>实践挑战</a:t>
            </a:r>
            <a:r>
              <a:rPr lang="zh-CN" altLang="en-US" sz="2800">
                <a:solidFill>
                  <a:schemeClr val="tx2"/>
                </a:solidFill>
                <a:latin typeface="宋体" panose="02010600030101010101" pitchFamily="2" charset="-122"/>
              </a:rPr>
              <a:t>：</a:t>
            </a:r>
            <a:r>
              <a:rPr lang="zh-CN" altLang="en-US" sz="2800" b="1">
                <a:solidFill>
                  <a:schemeClr val="tx2"/>
                </a:solidFill>
                <a:latin typeface="宋体" panose="02010600030101010101" pitchFamily="2" charset="-122"/>
              </a:rPr>
              <a:t>自立</a:t>
            </a:r>
            <a:r>
              <a:rPr lang="en-US" altLang="zh-CN" sz="2800" b="1">
                <a:solidFill>
                  <a:schemeClr val="tx2"/>
                </a:solidFill>
                <a:latin typeface="宋体" panose="02010600030101010101" pitchFamily="2" charset="-122"/>
              </a:rPr>
              <a:t>+</a:t>
            </a:r>
            <a:r>
              <a:rPr lang="zh-CN" altLang="en-US" sz="2800" b="1">
                <a:solidFill>
                  <a:schemeClr val="tx2"/>
                </a:solidFill>
                <a:latin typeface="宋体" panose="02010600030101010101" pitchFamily="2" charset="-122"/>
              </a:rPr>
              <a:t>自信</a:t>
            </a:r>
            <a:r>
              <a:rPr lang="en-US" altLang="zh-CN" sz="2800" b="1">
                <a:solidFill>
                  <a:schemeClr val="tx2"/>
                </a:solidFill>
                <a:latin typeface="宋体" panose="02010600030101010101" pitchFamily="2" charset="-122"/>
              </a:rPr>
              <a:t>+</a:t>
            </a:r>
            <a:r>
              <a:rPr lang="zh-CN" altLang="en-US" sz="2800" b="1">
                <a:solidFill>
                  <a:schemeClr val="tx2"/>
                </a:solidFill>
                <a:latin typeface="宋体" panose="02010600030101010101" pitchFamily="2" charset="-122"/>
              </a:rPr>
              <a:t>自强</a:t>
            </a:r>
            <a:endParaRPr lang="en-US" altLang="zh-CN" sz="2800" b="1">
              <a:solidFill>
                <a:schemeClr val="tx2"/>
              </a:solidFill>
              <a:latin typeface="宋体" panose="02010600030101010101" pitchFamily="2" charset="-122"/>
            </a:endParaRPr>
          </a:p>
          <a:p>
            <a:pPr>
              <a:lnSpc>
                <a:spcPct val="120000"/>
              </a:lnSpc>
              <a:spcBef>
                <a:spcPct val="15000"/>
              </a:spcBef>
            </a:pPr>
            <a:r>
              <a:rPr lang="zh-CN" altLang="en-US" sz="2800" b="1">
                <a:latin typeface="宋体" panose="02010600030101010101" pitchFamily="2" charset="-122"/>
              </a:rPr>
              <a:t>码农素质</a:t>
            </a:r>
            <a:r>
              <a:rPr lang="zh-CN" altLang="en-US" sz="2800" b="1">
                <a:solidFill>
                  <a:schemeClr val="tx2"/>
                </a:solidFill>
                <a:latin typeface="宋体" panose="02010600030101010101" pitchFamily="2" charset="-122"/>
              </a:rPr>
              <a:t>：耐烦＋耐劳</a:t>
            </a:r>
            <a:endParaRPr lang="en-US" altLang="zh-CN" sz="2800" b="1">
              <a:solidFill>
                <a:schemeClr val="tx2"/>
              </a:solidFill>
              <a:latin typeface="宋体" panose="02010600030101010101" pitchFamily="2" charset="-122"/>
            </a:endParaRPr>
          </a:p>
          <a:p>
            <a:pPr>
              <a:lnSpc>
                <a:spcPct val="120000"/>
              </a:lnSpc>
              <a:spcBef>
                <a:spcPct val="15000"/>
              </a:spcBef>
              <a:buFont typeface="Wingdings" pitchFamily="2" charset="2"/>
              <a:buChar char="l"/>
            </a:pPr>
            <a:r>
              <a:rPr lang="zh-CN" altLang="en-US" sz="2800">
                <a:latin typeface="宋体" panose="02010600030101010101" pitchFamily="2" charset="-122"/>
              </a:rPr>
              <a:t>评价标准</a:t>
            </a:r>
            <a:r>
              <a:rPr lang="en-US" altLang="zh-CN" sz="2800">
                <a:latin typeface="宋体" panose="02010600030101010101" pitchFamily="2" charset="-122"/>
              </a:rPr>
              <a:t>:</a:t>
            </a:r>
            <a:r>
              <a:rPr lang="zh-CN" altLang="en-US" sz="2800">
                <a:latin typeface="宋体" panose="02010600030101010101" pitchFamily="2" charset="-122"/>
              </a:rPr>
              <a:t>不是“懂不懂”，而是“</a:t>
            </a:r>
            <a:r>
              <a:rPr lang="zh-CN" altLang="en-US" sz="2800" b="1" u="sng">
                <a:solidFill>
                  <a:schemeClr val="tx2"/>
                </a:solidFill>
                <a:latin typeface="宋体" panose="02010600030101010101" pitchFamily="2" charset="-122"/>
              </a:rPr>
              <a:t>能不能写</a:t>
            </a:r>
            <a:r>
              <a:rPr lang="zh-CN" altLang="en-US" sz="2800">
                <a:latin typeface="宋体" panose="02010600030101010101" pitchFamily="2" charset="-122"/>
              </a:rPr>
              <a:t>”</a:t>
            </a:r>
          </a:p>
          <a:p>
            <a:pPr>
              <a:lnSpc>
                <a:spcPct val="120000"/>
              </a:lnSpc>
              <a:spcBef>
                <a:spcPct val="15000"/>
              </a:spcBef>
              <a:buFont typeface="Monotype Sorts" pitchFamily="2" charset="2"/>
              <a:buNone/>
            </a:pPr>
            <a:endParaRPr lang="zh-CN" altLang="en-US" sz="2800">
              <a:latin typeface="宋体" panose="02010600030101010101" pitchFamily="2" charset="-122"/>
            </a:endParaRPr>
          </a:p>
        </p:txBody>
      </p:sp>
      <p:sp>
        <p:nvSpPr>
          <p:cNvPr id="23555" name="矩形 2">
            <a:extLst>
              <a:ext uri="{FF2B5EF4-FFF2-40B4-BE49-F238E27FC236}">
                <a16:creationId xmlns:a16="http://schemas.microsoft.com/office/drawing/2014/main" id="{BEB8E63C-75E1-8961-6D42-AE491E8689E8}"/>
              </a:ext>
            </a:extLst>
          </p:cNvPr>
          <p:cNvSpPr>
            <a:spLocks noChangeArrowheads="1"/>
          </p:cNvSpPr>
          <p:nvPr/>
        </p:nvSpPr>
        <p:spPr bwMode="auto">
          <a:xfrm>
            <a:off x="5508625" y="1341438"/>
            <a:ext cx="3384550" cy="5410200"/>
          </a:xfrm>
          <a:prstGeom prst="rect">
            <a:avLst/>
          </a:prstGeom>
          <a:noFill/>
          <a:ln w="9525">
            <a:solidFill>
              <a:srgbClr val="EF91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accent2"/>
              </a:buClr>
              <a:buSzPct val="75000"/>
              <a:buFont typeface="Monotype Sorts"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10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2"/>
              </a:buClr>
              <a:buSzPct val="65000"/>
              <a:buFont typeface="Monotype Sorts"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100000"/>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buClr>
                <a:schemeClr val="tx2"/>
              </a:buClr>
              <a:buSzTx/>
              <a:buFontTx/>
              <a:buNone/>
            </a:pPr>
            <a:r>
              <a:rPr lang="zh-CN" altLang="en-US" sz="2400"/>
              <a:t>笑话一则</a:t>
            </a:r>
            <a:endParaRPr lang="en-US" altLang="zh-CN" sz="2400"/>
          </a:p>
          <a:p>
            <a:pPr eaLnBrk="1" hangingPunct="1">
              <a:buClr>
                <a:schemeClr val="tx2"/>
              </a:buClr>
              <a:buSzTx/>
              <a:buFontTx/>
              <a:buNone/>
            </a:pPr>
            <a:r>
              <a:rPr lang="zh-CN" altLang="en-US" sz="2400" b="0"/>
              <a:t>我是码农，某天我坐在路边一边喝水一边苦苦检查程序。 这时一个乞丐在我旁边坐下开始要饭，我觉得他可怜给了1块钱。 我接着调程序。他可能生意不好，就无聊的看看我在干什么。过了一会，他缓缓地指着我的屏幕说：这里少了个分号。</a:t>
            </a:r>
            <a:endParaRPr lang="en-US" altLang="zh-CN" sz="2400" b="0"/>
          </a:p>
          <a:p>
            <a:pPr eaLnBrk="1" hangingPunct="1">
              <a:buClr>
                <a:schemeClr val="tx2"/>
              </a:buClr>
              <a:buSzTx/>
              <a:buFontTx/>
              <a:buNone/>
            </a:pPr>
            <a:r>
              <a:rPr lang="en-US" altLang="zh-CN" sz="2400" b="0">
                <a:solidFill>
                  <a:srgbClr val="FF0000"/>
                </a:solidFill>
              </a:rPr>
              <a:t>--</a:t>
            </a:r>
            <a:r>
              <a:rPr lang="zh-CN" altLang="en-US" sz="2400" b="0">
                <a:solidFill>
                  <a:srgbClr val="FF0000"/>
                </a:solidFill>
              </a:rPr>
              <a:t>哦，原来他是嫌编程很烦而改行的。</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164F6763-9563-3671-A504-4452C5105770}"/>
              </a:ext>
            </a:extLst>
          </p:cNvPr>
          <p:cNvSpPr>
            <a:spLocks noGrp="1" noChangeArrowheads="1"/>
          </p:cNvSpPr>
          <p:nvPr>
            <p:ph type="title"/>
          </p:nvPr>
        </p:nvSpPr>
        <p:spPr>
          <a:xfrm>
            <a:off x="685800" y="0"/>
            <a:ext cx="7772400" cy="1143000"/>
          </a:xfrm>
        </p:spPr>
        <p:txBody>
          <a:bodyPr/>
          <a:lstStyle/>
          <a:p>
            <a:r>
              <a:rPr lang="zh-CN" altLang="en-US" sz="3200" b="1" kern="1200" dirty="0">
                <a:latin typeface="SimHei" panose="02010609060101010101" pitchFamily="49" charset="-122"/>
                <a:ea typeface="SimHei" panose="02010609060101010101" pitchFamily="49" charset="-122"/>
                <a:cs typeface="+mn-cs"/>
              </a:rPr>
              <a:t>考核方式</a:t>
            </a:r>
          </a:p>
        </p:txBody>
      </p:sp>
      <p:sp>
        <p:nvSpPr>
          <p:cNvPr id="24578" name="Rectangle 3">
            <a:extLst>
              <a:ext uri="{FF2B5EF4-FFF2-40B4-BE49-F238E27FC236}">
                <a16:creationId xmlns:a16="http://schemas.microsoft.com/office/drawing/2014/main" id="{D7473A1B-757F-373A-1966-C85DF5FF8E57}"/>
              </a:ext>
            </a:extLst>
          </p:cNvPr>
          <p:cNvSpPr>
            <a:spLocks noGrp="1" noChangeArrowheads="1"/>
          </p:cNvSpPr>
          <p:nvPr>
            <p:ph type="body" idx="1"/>
          </p:nvPr>
        </p:nvSpPr>
        <p:spPr>
          <a:xfrm>
            <a:off x="396081" y="1111537"/>
            <a:ext cx="8351838" cy="5184775"/>
          </a:xfrm>
          <a:ln>
            <a:solidFill>
              <a:srgbClr val="C58BF9"/>
            </a:solidFill>
            <a:miter lim="800000"/>
            <a:headEnd/>
            <a:tailEnd/>
          </a:ln>
        </p:spPr>
        <p:txBody>
          <a:bodyPr/>
          <a:lstStyle/>
          <a:p>
            <a:pPr>
              <a:lnSpc>
                <a:spcPct val="105000"/>
              </a:lnSpc>
            </a:pPr>
            <a:r>
              <a:rPr lang="zh-CN" altLang="en-US" sz="2800" dirty="0">
                <a:latin typeface="黑体" panose="02010609060101010101" pitchFamily="49" charset="-122"/>
                <a:ea typeface="黑体" panose="02010609060101010101" pitchFamily="49" charset="-122"/>
              </a:rPr>
              <a:t>考核以</a:t>
            </a:r>
            <a:r>
              <a:rPr lang="zh-CN" altLang="en-US" sz="2800" dirty="0">
                <a:solidFill>
                  <a:schemeClr val="tx2"/>
                </a:solidFill>
                <a:latin typeface="黑体" panose="02010609060101010101" pitchFamily="49" charset="-122"/>
                <a:ea typeface="黑体" panose="02010609060101010101" pitchFamily="49" charset="-122"/>
              </a:rPr>
              <a:t>实践能力</a:t>
            </a:r>
            <a:r>
              <a:rPr lang="zh-CN" altLang="en-US" sz="2800" dirty="0">
                <a:latin typeface="黑体" panose="02010609060101010101" pitchFamily="49" charset="-122"/>
                <a:ea typeface="黑体" panose="02010609060101010101" pitchFamily="49" charset="-122"/>
              </a:rPr>
              <a:t>为主</a:t>
            </a:r>
          </a:p>
          <a:p>
            <a:pPr>
              <a:lnSpc>
                <a:spcPct val="105000"/>
              </a:lnSpc>
              <a:buFont typeface="Wingdings" pitchFamily="2" charset="2"/>
              <a:buChar char="ü"/>
            </a:pPr>
            <a:r>
              <a:rPr lang="zh-CN" altLang="en-US" sz="2400" dirty="0">
                <a:latin typeface="宋体" panose="02010600030101010101" pitchFamily="2" charset="-122"/>
                <a:ea typeface="黑体" panose="02010609060101010101" pitchFamily="49" charset="-122"/>
              </a:rPr>
              <a:t>平时实验作业</a:t>
            </a:r>
            <a:r>
              <a:rPr lang="en-US" altLang="zh-CN" sz="2400" dirty="0">
                <a:latin typeface="宋体" panose="02010600030101010101" pitchFamily="2" charset="-122"/>
                <a:ea typeface="黑体" panose="02010609060101010101" pitchFamily="49" charset="-122"/>
              </a:rPr>
              <a:t>30%+</a:t>
            </a:r>
            <a:r>
              <a:rPr lang="zh-CN" altLang="en-US" sz="2400" dirty="0">
                <a:latin typeface="宋体" panose="02010600030101010101" pitchFamily="2" charset="-122"/>
                <a:ea typeface="黑体" panose="02010609060101010101" pitchFamily="49" charset="-122"/>
              </a:rPr>
              <a:t>期中机考</a:t>
            </a:r>
            <a:r>
              <a:rPr lang="en-US" altLang="zh-CN" sz="2400" dirty="0">
                <a:latin typeface="宋体" panose="02010600030101010101" pitchFamily="2" charset="-122"/>
                <a:ea typeface="黑体" panose="02010609060101010101" pitchFamily="49" charset="-122"/>
              </a:rPr>
              <a:t>10%+</a:t>
            </a:r>
            <a:r>
              <a:rPr lang="zh-CN" altLang="en-US" sz="2400" dirty="0">
                <a:latin typeface="宋体" panose="02010600030101010101" pitchFamily="2" charset="-122"/>
                <a:ea typeface="黑体" panose="02010609060101010101" pitchFamily="49" charset="-122"/>
              </a:rPr>
              <a:t>期末机考</a:t>
            </a:r>
            <a:r>
              <a:rPr lang="en-US" altLang="zh-CN" sz="2400" dirty="0">
                <a:latin typeface="宋体" panose="02010600030101010101" pitchFamily="2" charset="-122"/>
                <a:ea typeface="黑体" panose="02010609060101010101" pitchFamily="49" charset="-122"/>
              </a:rPr>
              <a:t>20%+</a:t>
            </a:r>
            <a:r>
              <a:rPr lang="zh-CN" altLang="en-US" sz="2400" dirty="0">
                <a:latin typeface="宋体" panose="02010600030101010101" pitchFamily="2" charset="-122"/>
                <a:ea typeface="黑体" panose="02010609060101010101" pitchFamily="49" charset="-122"/>
              </a:rPr>
              <a:t>期末笔试</a:t>
            </a:r>
            <a:r>
              <a:rPr lang="en-US" altLang="zh-CN" sz="2400" dirty="0">
                <a:latin typeface="宋体" panose="02010600030101010101" pitchFamily="2" charset="-122"/>
                <a:ea typeface="黑体" panose="02010609060101010101" pitchFamily="49" charset="-122"/>
              </a:rPr>
              <a:t>40%+</a:t>
            </a:r>
            <a:r>
              <a:rPr lang="zh-CN" altLang="en-US" sz="2400" u="sng" dirty="0">
                <a:solidFill>
                  <a:srgbClr val="FF3300"/>
                </a:solidFill>
                <a:latin typeface="宋体" panose="02010600030101010101" pitchFamily="2" charset="-122"/>
                <a:ea typeface="黑体" panose="02010609060101010101" pitchFamily="49" charset="-122"/>
              </a:rPr>
              <a:t>网络讨论</a:t>
            </a:r>
            <a:r>
              <a:rPr lang="en-US" altLang="zh-CN" sz="2400" u="sng" dirty="0">
                <a:solidFill>
                  <a:srgbClr val="FF3300"/>
                </a:solidFill>
                <a:latin typeface="宋体" panose="02010600030101010101" pitchFamily="2" charset="-122"/>
                <a:ea typeface="黑体" panose="02010609060101010101" pitchFamily="49" charset="-122"/>
              </a:rPr>
              <a:t>3%</a:t>
            </a:r>
            <a:r>
              <a:rPr lang="zh-CN" altLang="en-US" sz="2400" u="sng" dirty="0">
                <a:solidFill>
                  <a:srgbClr val="FF3300"/>
                </a:solidFill>
                <a:latin typeface="宋体" panose="02010600030101010101" pitchFamily="2" charset="-122"/>
                <a:ea typeface="黑体" panose="02010609060101010101" pitchFamily="49" charset="-122"/>
              </a:rPr>
              <a:t>（微调）</a:t>
            </a:r>
          </a:p>
          <a:p>
            <a:pPr>
              <a:lnSpc>
                <a:spcPct val="105000"/>
              </a:lnSpc>
              <a:buFont typeface="Wingdings" pitchFamily="2" charset="2"/>
              <a:buChar char="ü"/>
            </a:pPr>
            <a:r>
              <a:rPr lang="zh-CN" altLang="en-US" sz="2400" b="1" dirty="0">
                <a:latin typeface="宋体" panose="02010600030101010101" pitchFamily="2" charset="-122"/>
              </a:rPr>
              <a:t>作业提交形式</a:t>
            </a:r>
            <a:r>
              <a:rPr lang="en-US" altLang="zh-CN" sz="2400" b="1" dirty="0">
                <a:latin typeface="宋体" panose="02010600030101010101" pitchFamily="2" charset="-122"/>
              </a:rPr>
              <a:t>:</a:t>
            </a:r>
            <a:r>
              <a:rPr lang="zh-CN" altLang="en-US" sz="2400" b="1" dirty="0">
                <a:latin typeface="宋体" panose="02010600030101010101" pitchFamily="2" charset="-122"/>
              </a:rPr>
              <a:t>电子版（</a:t>
            </a:r>
            <a:r>
              <a:rPr lang="zh-CN" altLang="en-US" sz="2400" b="1" dirty="0">
                <a:solidFill>
                  <a:schemeClr val="tx2"/>
                </a:solidFill>
                <a:latin typeface="宋体" panose="02010600030101010101" pitchFamily="2" charset="-122"/>
              </a:rPr>
              <a:t>网络学堂</a:t>
            </a:r>
            <a:r>
              <a:rPr lang="zh-CN" altLang="en-US" sz="2400" b="1" dirty="0">
                <a:latin typeface="宋体" panose="02010600030101010101" pitchFamily="2" charset="-122"/>
              </a:rPr>
              <a:t>提交）</a:t>
            </a:r>
          </a:p>
          <a:p>
            <a:pPr>
              <a:lnSpc>
                <a:spcPct val="105000"/>
              </a:lnSpc>
            </a:pPr>
            <a:r>
              <a:rPr lang="zh-CN" altLang="en-US" sz="2800" b="1" dirty="0">
                <a:latin typeface="宋体" panose="02010600030101010101" pitchFamily="2" charset="-122"/>
              </a:rPr>
              <a:t>注意</a:t>
            </a:r>
          </a:p>
          <a:p>
            <a:pPr>
              <a:lnSpc>
                <a:spcPct val="105000"/>
              </a:lnSpc>
              <a:buFont typeface="Wingdings" pitchFamily="2" charset="2"/>
              <a:buChar char="ü"/>
            </a:pPr>
            <a:r>
              <a:rPr lang="zh-CN" altLang="en-US" sz="2400" dirty="0">
                <a:latin typeface="宋体" panose="02010600030101010101" pitchFamily="2" charset="-122"/>
              </a:rPr>
              <a:t>作业提交时间和截止时间</a:t>
            </a:r>
          </a:p>
          <a:p>
            <a:pPr>
              <a:lnSpc>
                <a:spcPct val="105000"/>
              </a:lnSpc>
              <a:buFont typeface="Wingdings" pitchFamily="2" charset="2"/>
              <a:buChar char="ü"/>
            </a:pPr>
            <a:r>
              <a:rPr lang="zh-CN" altLang="en-US" sz="2400" dirty="0">
                <a:latin typeface="宋体" panose="02010600030101010101" pitchFamily="2" charset="-122"/>
              </a:rPr>
              <a:t>网络学堂一定留电话等联系信息</a:t>
            </a:r>
          </a:p>
          <a:p>
            <a:pPr>
              <a:lnSpc>
                <a:spcPct val="105000"/>
              </a:lnSpc>
            </a:pPr>
            <a:r>
              <a:rPr lang="zh-CN" altLang="en-US" sz="2800" b="1" dirty="0">
                <a:latin typeface="宋体" panose="02010600030101010101" pitchFamily="2" charset="-122"/>
              </a:rPr>
              <a:t>讨论方式</a:t>
            </a:r>
            <a:endParaRPr lang="en-US" altLang="zh-CN" sz="2800" b="1" dirty="0">
              <a:latin typeface="宋体" panose="02010600030101010101" pitchFamily="2" charset="-122"/>
            </a:endParaRPr>
          </a:p>
          <a:p>
            <a:pPr>
              <a:lnSpc>
                <a:spcPct val="105000"/>
              </a:lnSpc>
              <a:buFont typeface="Wingdings" pitchFamily="2" charset="2"/>
              <a:buChar char="ü"/>
            </a:pPr>
            <a:r>
              <a:rPr lang="zh-CN" altLang="en-US" sz="2400" u="sng" dirty="0">
                <a:solidFill>
                  <a:srgbClr val="FF0000"/>
                </a:solidFill>
                <a:latin typeface="宋体" panose="02010600030101010101" pitchFamily="2" charset="-122"/>
              </a:rPr>
              <a:t>网络学堂</a:t>
            </a:r>
          </a:p>
          <a:p>
            <a:pPr>
              <a:lnSpc>
                <a:spcPct val="105000"/>
              </a:lnSpc>
              <a:buFont typeface="Wingdings" pitchFamily="2" charset="2"/>
              <a:buChar char="ü"/>
            </a:pPr>
            <a:r>
              <a:rPr lang="en-US" altLang="zh-CN" sz="2400" dirty="0">
                <a:solidFill>
                  <a:srgbClr val="000000"/>
                </a:solidFill>
                <a:latin typeface="宋体" panose="02010600030101010101" pitchFamily="2" charset="-122"/>
              </a:rPr>
              <a:t>Email</a:t>
            </a:r>
          </a:p>
          <a:p>
            <a:pPr>
              <a:lnSpc>
                <a:spcPct val="105000"/>
              </a:lnSpc>
              <a:buFont typeface="Wingdings" pitchFamily="2" charset="2"/>
              <a:buChar char="ü"/>
            </a:pPr>
            <a:r>
              <a:rPr lang="zh-CN" altLang="en-US" sz="2400" dirty="0">
                <a:solidFill>
                  <a:srgbClr val="000000"/>
                </a:solidFill>
                <a:latin typeface="宋体" panose="02010600030101010101" pitchFamily="2" charset="-122"/>
                <a:ea typeface="黑体" panose="02010609060101010101" pitchFamily="49" charset="-122"/>
              </a:rPr>
              <a:t>答疑</a:t>
            </a:r>
            <a:endParaRPr lang="en-US" altLang="zh-CN" sz="2400" dirty="0">
              <a:solidFill>
                <a:srgbClr val="000000"/>
              </a:solidFill>
              <a:ea typeface="黑体" panose="02010609060101010101" pitchFamily="49" charset="-122"/>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图片 3" descr="屏幕快照 2018-09-19 上午11.21.48.png">
            <a:extLst>
              <a:ext uri="{FF2B5EF4-FFF2-40B4-BE49-F238E27FC236}">
                <a16:creationId xmlns:a16="http://schemas.microsoft.com/office/drawing/2014/main" id="{654E86FE-3E97-DA7D-7321-0302A709F34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9237" y="764704"/>
            <a:ext cx="8645525" cy="5616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8B28033F-144D-D9B0-FE45-E784BA85B252}"/>
              </a:ext>
            </a:extLst>
          </p:cNvPr>
          <p:cNvSpPr txBox="1"/>
          <p:nvPr/>
        </p:nvSpPr>
        <p:spPr>
          <a:xfrm>
            <a:off x="755576" y="184284"/>
            <a:ext cx="8139186" cy="584775"/>
          </a:xfrm>
          <a:prstGeom prst="rect">
            <a:avLst/>
          </a:prstGeom>
          <a:noFill/>
        </p:spPr>
        <p:txBody>
          <a:bodyPr wrap="square">
            <a:spAutoFit/>
          </a:bodyPr>
          <a:lstStyle/>
          <a:p>
            <a:pPr algn="ctr"/>
            <a:r>
              <a:rPr lang="zh-CN" altLang="en-US" sz="3200" dirty="0">
                <a:solidFill>
                  <a:schemeClr val="tx2"/>
                </a:solidFill>
                <a:latin typeface="SimHei" panose="02010609060101010101" pitchFamily="49" charset="-122"/>
                <a:ea typeface="SimHei" panose="02010609060101010101" pitchFamily="49" charset="-122"/>
              </a:rPr>
              <a:t>想挂课其实也很难，但查重出问题就容易了</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4">
            <a:extLst>
              <a:ext uri="{FF2B5EF4-FFF2-40B4-BE49-F238E27FC236}">
                <a16:creationId xmlns:a16="http://schemas.microsoft.com/office/drawing/2014/main" id="{58E3B405-3E0B-49F8-C5FB-7B352A0EFAE9}"/>
              </a:ext>
            </a:extLst>
          </p:cNvPr>
          <p:cNvSpPr>
            <a:spLocks noGrp="1" noChangeArrowheads="1"/>
          </p:cNvSpPr>
          <p:nvPr>
            <p:ph type="title"/>
          </p:nvPr>
        </p:nvSpPr>
        <p:spPr>
          <a:xfrm>
            <a:off x="684213" y="0"/>
            <a:ext cx="7772400" cy="1143000"/>
          </a:xfrm>
        </p:spPr>
        <p:txBody>
          <a:bodyPr/>
          <a:lstStyle/>
          <a:p>
            <a:r>
              <a:rPr lang="zh-CN" altLang="en-US" sz="3200" b="1" kern="1200" dirty="0">
                <a:latin typeface="SimHei" panose="02010609060101010101" pitchFamily="49" charset="-122"/>
                <a:ea typeface="SimHei" panose="02010609060101010101" pitchFamily="49" charset="-122"/>
                <a:cs typeface="+mn-cs"/>
              </a:rPr>
              <a:t>网上讨论方式</a:t>
            </a:r>
          </a:p>
        </p:txBody>
      </p:sp>
      <p:pic>
        <p:nvPicPr>
          <p:cNvPr id="177157" name="Picture 5">
            <a:extLst>
              <a:ext uri="{FF2B5EF4-FFF2-40B4-BE49-F238E27FC236}">
                <a16:creationId xmlns:a16="http://schemas.microsoft.com/office/drawing/2014/main" id="{F80E73E0-C801-3D6A-79AD-D6A4C090D2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125538"/>
            <a:ext cx="7993063" cy="5227637"/>
          </a:xfrm>
          <a:prstGeom prst="rect">
            <a:avLst/>
          </a:prstGeom>
          <a:noFill/>
          <a:ln w="19050">
            <a:solidFill>
              <a:schemeClr val="tx2"/>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77157"/>
                                        </p:tgtEl>
                                        <p:attrNameLst>
                                          <p:attrName>style.visibility</p:attrName>
                                        </p:attrNameLst>
                                      </p:cBhvr>
                                      <p:to>
                                        <p:strVal val="visible"/>
                                      </p:to>
                                    </p:set>
                                    <p:anim calcmode="lin" valueType="num">
                                      <p:cBhvr additive="base">
                                        <p:cTn id="7" dur="500" fill="hold"/>
                                        <p:tgtEl>
                                          <p:spTgt spid="177157"/>
                                        </p:tgtEl>
                                        <p:attrNameLst>
                                          <p:attrName>ppt_x</p:attrName>
                                        </p:attrNameLst>
                                      </p:cBhvr>
                                      <p:tavLst>
                                        <p:tav tm="0">
                                          <p:val>
                                            <p:strVal val="#ppt_x"/>
                                          </p:val>
                                        </p:tav>
                                        <p:tav tm="100000">
                                          <p:val>
                                            <p:strVal val="#ppt_x"/>
                                          </p:val>
                                        </p:tav>
                                      </p:tavLst>
                                    </p:anim>
                                    <p:anim calcmode="lin" valueType="num">
                                      <p:cBhvr additive="base">
                                        <p:cTn id="8" dur="500" fill="hold"/>
                                        <p:tgtEl>
                                          <p:spTgt spid="1771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981022 ICCT98">
  <a:themeElements>
    <a:clrScheme name="">
      <a:dk1>
        <a:srgbClr val="000000"/>
      </a:dk1>
      <a:lt1>
        <a:srgbClr val="FFFFFF"/>
      </a:lt1>
      <a:dk2>
        <a:srgbClr val="0000FF"/>
      </a:dk2>
      <a:lt2>
        <a:srgbClr val="DADADA"/>
      </a:lt2>
      <a:accent1>
        <a:srgbClr val="EF9100"/>
      </a:accent1>
      <a:accent2>
        <a:srgbClr val="00FF9F"/>
      </a:accent2>
      <a:accent3>
        <a:srgbClr val="FFFFFF"/>
      </a:accent3>
      <a:accent4>
        <a:srgbClr val="000000"/>
      </a:accent4>
      <a:accent5>
        <a:srgbClr val="F6C7AA"/>
      </a:accent5>
      <a:accent6>
        <a:srgbClr val="00E790"/>
      </a:accent6>
      <a:hlink>
        <a:srgbClr val="7B00E4"/>
      </a:hlink>
      <a:folHlink>
        <a:srgbClr val="A2C1FE"/>
      </a:folHlink>
    </a:clrScheme>
    <a:fontScheme name="981022 ICCT98.ppt">
      <a:majorFont>
        <a:latin typeface="Arial"/>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2075" tIns="46038" rIns="92075" bIns="46038"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chemeClr val="tx2"/>
          </a:buClr>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2075" tIns="46038" rIns="92075" bIns="46038"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chemeClr val="tx2"/>
          </a:buClr>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981022 ICCT98.pp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981022 ICCT98.pp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981022 ICCT98.pp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981022 ICCT98.pp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981022 ICCT98.pp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981022 ICCT98.pp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981022 ICCT98.pp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C:\My Documents\讲演\199907\981022 ICCT98.ppt</Template>
  <TotalTime>9552</TotalTime>
  <Words>4547</Words>
  <Application>Microsoft Macintosh PowerPoint</Application>
  <PresentationFormat>全屏显示(4:3)</PresentationFormat>
  <Paragraphs>466</Paragraphs>
  <Slides>51</Slides>
  <Notes>11</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3</vt:i4>
      </vt:variant>
      <vt:variant>
        <vt:lpstr>幻灯片标题</vt:lpstr>
      </vt:variant>
      <vt:variant>
        <vt:i4>51</vt:i4>
      </vt:variant>
    </vt:vector>
  </HeadingPairs>
  <TitlesOfParts>
    <vt:vector size="65" baseType="lpstr">
      <vt:lpstr>黑体</vt:lpstr>
      <vt:lpstr>黑体</vt:lpstr>
      <vt:lpstr>华文隶书</vt:lpstr>
      <vt:lpstr>楷体</vt:lpstr>
      <vt:lpstr>宋体</vt:lpstr>
      <vt:lpstr>Heiti SC Medium</vt:lpstr>
      <vt:lpstr>Arial</vt:lpstr>
      <vt:lpstr>Monotype Sorts</vt:lpstr>
      <vt:lpstr>Times New Roman</vt:lpstr>
      <vt:lpstr>Wingdings</vt:lpstr>
      <vt:lpstr>981022 ICCT98</vt:lpstr>
      <vt:lpstr>Word.Picture.8</vt:lpstr>
      <vt:lpstr>Visio</vt:lpstr>
      <vt:lpstr>Equation</vt:lpstr>
      <vt:lpstr>程序设计（1）</vt:lpstr>
      <vt:lpstr>PowerPoint 演示文稿</vt:lpstr>
      <vt:lpstr>PowerPoint 演示文稿</vt:lpstr>
      <vt:lpstr>程序设计(1)知识体系</vt:lpstr>
      <vt:lpstr>教学目标</vt:lpstr>
      <vt:lpstr>学习方法--道”和“术”的关系</vt:lpstr>
      <vt:lpstr>考核方式</vt:lpstr>
      <vt:lpstr>PowerPoint 演示文稿</vt:lpstr>
      <vt:lpstr>网上讨论方式</vt:lpstr>
      <vt:lpstr>教材和参考书</vt:lpstr>
      <vt:lpstr>PowerPoint 演示文稿</vt:lpstr>
      <vt:lpstr> 本讲内容 （参考教材第1章）</vt:lpstr>
      <vt:lpstr>1.1 计算机基础</vt:lpstr>
      <vt:lpstr>1.1 计算机基础</vt:lpstr>
      <vt:lpstr>PowerPoint 演示文稿</vt:lpstr>
      <vt:lpstr>PowerPoint 演示文稿</vt:lpstr>
      <vt:lpstr>1.2 程序设计基础</vt:lpstr>
      <vt:lpstr>1.2 程序设计基础  --计算机编程语言</vt:lpstr>
      <vt:lpstr>计算机语言的发展</vt:lpstr>
      <vt:lpstr>PowerPoint 演示文稿</vt:lpstr>
      <vt:lpstr>1.2  程序设计基础--算法</vt:lpstr>
      <vt:lpstr>1.2  程序设计基础--算法</vt:lpstr>
      <vt:lpstr>1.2  程序设计基础--算法</vt:lpstr>
      <vt:lpstr>1.2  程序设计基础-算法的描述</vt:lpstr>
      <vt:lpstr>1.2  程序设计基础</vt:lpstr>
      <vt:lpstr>1.2  程序设计基础</vt:lpstr>
      <vt:lpstr>PowerPoint 演示文稿</vt:lpstr>
      <vt:lpstr>1.3 C程序基本结构-C/C++历史和特点</vt:lpstr>
      <vt:lpstr>PowerPoint 演示文稿</vt:lpstr>
      <vt:lpstr>PowerPoint 演示文稿</vt:lpstr>
      <vt:lpstr>1.3 C 程序基本结构</vt:lpstr>
      <vt:lpstr>1.3 C 程序基本结构--C标准函数</vt:lpstr>
      <vt:lpstr>1.3 C 程序基本结构--C标准函数</vt:lpstr>
      <vt:lpstr>1.3 C 程序基本结构--C标准函数</vt:lpstr>
      <vt:lpstr>1.3 C 程序基本结构--C标准函数</vt:lpstr>
      <vt:lpstr>1.3 C 程序基本结构--C标准函数</vt:lpstr>
      <vt:lpstr>PowerPoint 演示文稿</vt:lpstr>
      <vt:lpstr>1.启动：双击vs200？程序图标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第一次 实验练习(必做题）</vt:lpstr>
      <vt:lpstr>第2题：编译出错信息的熟悉</vt:lpstr>
      <vt:lpstr>PowerPoint 演示文稿</vt:lpstr>
      <vt:lpstr>PowerPoint 演示文稿</vt:lpstr>
      <vt:lpstr>PowerPoint 演示文稿</vt:lpstr>
    </vt:vector>
  </TitlesOfParts>
  <Company>CERNET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Notes</dc:title>
  <dc:creator>Xing Li</dc:creator>
  <cp:lastModifiedBy>Microsoft Office User</cp:lastModifiedBy>
  <cp:revision>1297</cp:revision>
  <cp:lastPrinted>2000-04-11T00:20:13Z</cp:lastPrinted>
  <dcterms:created xsi:type="dcterms:W3CDTF">2000-02-20T08:23:55Z</dcterms:created>
  <dcterms:modified xsi:type="dcterms:W3CDTF">2023-09-19T00:19:05Z</dcterms:modified>
</cp:coreProperties>
</file>